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4"/>
  </p:sldMasterIdLst>
  <p:notesMasterIdLst>
    <p:notesMasterId r:id="rId27"/>
  </p:notesMasterIdLst>
  <p:sldIdLst>
    <p:sldId id="256" r:id="rId5"/>
    <p:sldId id="258" r:id="rId6"/>
    <p:sldId id="260" r:id="rId7"/>
    <p:sldId id="282" r:id="rId8"/>
    <p:sldId id="281" r:id="rId9"/>
    <p:sldId id="278" r:id="rId10"/>
    <p:sldId id="286" r:id="rId11"/>
    <p:sldId id="279" r:id="rId12"/>
    <p:sldId id="284" r:id="rId13"/>
    <p:sldId id="293" r:id="rId14"/>
    <p:sldId id="280" r:id="rId15"/>
    <p:sldId id="283" r:id="rId16"/>
    <p:sldId id="277" r:id="rId17"/>
    <p:sldId id="265" r:id="rId18"/>
    <p:sldId id="289" r:id="rId19"/>
    <p:sldId id="266" r:id="rId20"/>
    <p:sldId id="292" r:id="rId21"/>
    <p:sldId id="291" r:id="rId22"/>
    <p:sldId id="285" r:id="rId23"/>
    <p:sldId id="295" r:id="rId24"/>
    <p:sldId id="288" r:id="rId25"/>
    <p:sldId id="296" r:id="rId26"/>
  </p:sldIdLst>
  <p:sldSz cx="9144000" cy="5143500" type="screen16x9"/>
  <p:notesSz cx="6858000" cy="9144000"/>
  <p:embeddedFontLst>
    <p:embeddedFont>
      <p:font typeface="Anaheim" panose="020B0604020202020204" charset="0"/>
      <p:regular r:id="rId28"/>
      <p:bold r:id="rId29"/>
    </p:embeddedFont>
    <p:embeddedFont>
      <p:font typeface="Didact Gothic" panose="00000500000000000000" pitchFamily="2" charset="0"/>
      <p:regular r:id="rId30"/>
    </p:embeddedFont>
    <p:embeddedFont>
      <p:font typeface="Futura" panose="02020800000000000000" charset="0"/>
      <p:bold r:id="rId31"/>
    </p:embeddedFont>
    <p:embeddedFont>
      <p:font typeface="Futura Lt BT" panose="020B0402020204020303"/>
      <p:regular r:id="rId32"/>
      <p:italic r:id="rId33"/>
    </p:embeddedFont>
    <p:embeddedFont>
      <p:font typeface="Open Sans" panose="020B0606030504020204" pitchFamily="34" charset="0"/>
      <p:regular r:id="rId34"/>
      <p:bold r:id="rId35"/>
      <p:italic r:id="rId36"/>
      <p:boldItalic r:id="rId37"/>
    </p:embeddedFont>
    <p:embeddedFont>
      <p:font typeface="Spline Sans" panose="020B0604020202020204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6393F5-B642-C210-9FDE-4CCFC14ACEB5}" v="159" dt="2025-03-17T21:21:04.863"/>
    <p1510:client id="{55B65B8A-A1BD-8AC5-7589-DA2947CC627C}" v="97" dt="2025-03-17T21:11:07.415"/>
    <p1510:client id="{9A5CBC7B-A311-6E3F-E6D6-998743F6AE17}" v="11" dt="2025-03-17T19:33:31.776"/>
    <p1510:client id="{B4E32CE3-6EFB-551A-23E3-35CF45C52E3E}" v="175" dt="2025-03-17T21:20:59.050"/>
    <p1510:client id="{B5018C0C-B3B7-0822-857E-D5A3E06135B1}" v="88" dt="2025-03-17T19:58:29.238"/>
    <p1510:client id="{C6143E80-5AC0-6099-63B5-E3B93815E94B}" v="289" dt="2025-03-17T20:48:30.279"/>
    <p1510:client id="{E5C6DD18-9222-43A8-6A56-17F45816491F}" v="25" dt="2025-03-17T02:09:19.934"/>
    <p1510:client id="{FE71D93A-6641-46AA-BB2B-A3A28ABCEDF7}" v="212" dt="2025-03-17T21:11:14.634"/>
  </p1510:revLst>
</p1510:revInfo>
</file>

<file path=ppt/tableStyles.xml><?xml version="1.0" encoding="utf-8"?>
<a:tblStyleLst xmlns:a="http://schemas.openxmlformats.org/drawingml/2006/main" def="{D435E9BF-2FAB-4BA3-B6F9-4A7667957846}">
  <a:tblStyle styleId="{D435E9BF-2FAB-4BA3-B6F9-4A76679578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3D3D76A-9BFE-4364-810D-C8C5979A4FC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2.fntdata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A ROCHA CHAVES ." userId="S::nata.chaves@sptech.school::9cf2bd00-8ee3-4a8f-a55b-a7084cb870db" providerId="AD" clId="Web-{71D1C6D8-CA7B-419B-F8EB-766293C9C760}"/>
    <pc:docChg chg="modSld">
      <pc:chgData name="NATA ROCHA CHAVES ." userId="S::nata.chaves@sptech.school::9cf2bd00-8ee3-4a8f-a55b-a7084cb870db" providerId="AD" clId="Web-{71D1C6D8-CA7B-419B-F8EB-766293C9C760}" dt="2025-03-13T22:35:48.492" v="23" actId="14100"/>
      <pc:docMkLst>
        <pc:docMk/>
      </pc:docMkLst>
      <pc:sldChg chg="addSp modSp">
        <pc:chgData name="NATA ROCHA CHAVES ." userId="S::nata.chaves@sptech.school::9cf2bd00-8ee3-4a8f-a55b-a7084cb870db" providerId="AD" clId="Web-{71D1C6D8-CA7B-419B-F8EB-766293C9C760}" dt="2025-03-13T22:35:48.492" v="23" actId="14100"/>
        <pc:sldMkLst>
          <pc:docMk/>
          <pc:sldMk cId="0" sldId="266"/>
        </pc:sldMkLst>
        <pc:spChg chg="add mod">
          <ac:chgData name="NATA ROCHA CHAVES ." userId="S::nata.chaves@sptech.school::9cf2bd00-8ee3-4a8f-a55b-a7084cb870db" providerId="AD" clId="Web-{71D1C6D8-CA7B-419B-F8EB-766293C9C760}" dt="2025-03-13T22:35:48.492" v="23" actId="14100"/>
          <ac:spMkLst>
            <pc:docMk/>
            <pc:sldMk cId="0" sldId="266"/>
            <ac:spMk id="3" creationId="{9D13EEC9-C64F-91A1-1E8E-A616311016AB}"/>
          </ac:spMkLst>
        </pc:spChg>
      </pc:sldChg>
    </pc:docChg>
  </pc:docChgLst>
  <pc:docChgLst>
    <pc:chgData name="GABRIEL COSE ARAUJO ." userId="S::gabriel.caraujo@sptech.school::e98ff609-8a09-4502-b51b-ffd529b683ac" providerId="AD" clId="Web-{DBC361A0-34B1-E558-5E24-0D5FEA772903}"/>
    <pc:docChg chg="modSld">
      <pc:chgData name="GABRIEL COSE ARAUJO ." userId="S::gabriel.caraujo@sptech.school::e98ff609-8a09-4502-b51b-ffd529b683ac" providerId="AD" clId="Web-{DBC361A0-34B1-E558-5E24-0D5FEA772903}" dt="2025-03-16T18:47:08.337" v="14" actId="1076"/>
      <pc:docMkLst>
        <pc:docMk/>
      </pc:docMkLst>
      <pc:sldChg chg="addSp delSp modSp">
        <pc:chgData name="GABRIEL COSE ARAUJO ." userId="S::gabriel.caraujo@sptech.school::e98ff609-8a09-4502-b51b-ffd529b683ac" providerId="AD" clId="Web-{DBC361A0-34B1-E558-5E24-0D5FEA772903}" dt="2025-03-16T18:47:08.337" v="14" actId="1076"/>
        <pc:sldMkLst>
          <pc:docMk/>
          <pc:sldMk cId="423194307" sldId="291"/>
        </pc:sldMkLst>
        <pc:spChg chg="mod">
          <ac:chgData name="GABRIEL COSE ARAUJO ." userId="S::gabriel.caraujo@sptech.school::e98ff609-8a09-4502-b51b-ffd529b683ac" providerId="AD" clId="Web-{DBC361A0-34B1-E558-5E24-0D5FEA772903}" dt="2025-03-16T18:47:08.337" v="14" actId="1076"/>
          <ac:spMkLst>
            <pc:docMk/>
            <pc:sldMk cId="423194307" sldId="291"/>
            <ac:spMk id="3" creationId="{3C62CDE5-1015-A16D-E739-9EAFEB2E0FFF}"/>
          </ac:spMkLst>
        </pc:spChg>
        <pc:spChg chg="add del mod">
          <ac:chgData name="GABRIEL COSE ARAUJO ." userId="S::gabriel.caraujo@sptech.school::e98ff609-8a09-4502-b51b-ffd529b683ac" providerId="AD" clId="Web-{DBC361A0-34B1-E558-5E24-0D5FEA772903}" dt="2025-03-16T18:46:47.352" v="9"/>
          <ac:spMkLst>
            <pc:docMk/>
            <pc:sldMk cId="423194307" sldId="291"/>
            <ac:spMk id="4" creationId="{3B9BE4A9-E686-F19A-DE62-8C32E9FCA0EA}"/>
          </ac:spMkLst>
        </pc:spChg>
        <pc:spChg chg="add del mod">
          <ac:chgData name="GABRIEL COSE ARAUJO ." userId="S::gabriel.caraujo@sptech.school::e98ff609-8a09-4502-b51b-ffd529b683ac" providerId="AD" clId="Web-{DBC361A0-34B1-E558-5E24-0D5FEA772903}" dt="2025-03-16T18:47:00.477" v="13"/>
          <ac:spMkLst>
            <pc:docMk/>
            <pc:sldMk cId="423194307" sldId="291"/>
            <ac:spMk id="5" creationId="{9B6CBB46-358D-99E8-B35C-97A06C1806FC}"/>
          </ac:spMkLst>
        </pc:spChg>
        <pc:spChg chg="del mod">
          <ac:chgData name="GABRIEL COSE ARAUJO ." userId="S::gabriel.caraujo@sptech.school::e98ff609-8a09-4502-b51b-ffd529b683ac" providerId="AD" clId="Web-{DBC361A0-34B1-E558-5E24-0D5FEA772903}" dt="2025-03-16T18:45:46.194" v="4"/>
          <ac:spMkLst>
            <pc:docMk/>
            <pc:sldMk cId="423194307" sldId="291"/>
            <ac:spMk id="6" creationId="{93006EB8-7BF2-077F-E0A3-1F7C78590400}"/>
          </ac:spMkLst>
        </pc:spChg>
        <pc:picChg chg="add mod modCrop">
          <ac:chgData name="GABRIEL COSE ARAUJO ." userId="S::gabriel.caraujo@sptech.school::e98ff609-8a09-4502-b51b-ffd529b683ac" providerId="AD" clId="Web-{DBC361A0-34B1-E558-5E24-0D5FEA772903}" dt="2025-03-16T18:45:49.366" v="5" actId="1076"/>
          <ac:picMkLst>
            <pc:docMk/>
            <pc:sldMk cId="423194307" sldId="291"/>
            <ac:picMk id="2" creationId="{4CC9AC6F-3F08-E3AD-F8E2-5C0AECFCAA08}"/>
          </ac:picMkLst>
        </pc:picChg>
      </pc:sldChg>
    </pc:docChg>
  </pc:docChgLst>
  <pc:docChgLst>
    <pc:chgData name="NICOLLAS BISPO PEREIRA ." userId="S::nicollas.bpereira@sptech.school::b67de8ea-24f7-423e-960e-2a8ff96b01d7" providerId="AD" clId="Web-{636C9271-DC9B-8C0A-40B5-E3A9BB6162A5}"/>
    <pc:docChg chg="addSld modSld">
      <pc:chgData name="NICOLLAS BISPO PEREIRA ." userId="S::nicollas.bpereira@sptech.school::b67de8ea-24f7-423e-960e-2a8ff96b01d7" providerId="AD" clId="Web-{636C9271-DC9B-8C0A-40B5-E3A9BB6162A5}" dt="2025-03-13T19:24:04.694" v="223" actId="1076"/>
      <pc:docMkLst>
        <pc:docMk/>
      </pc:docMkLst>
      <pc:sldChg chg="addSp delSp modSp">
        <pc:chgData name="NICOLLAS BISPO PEREIRA ." userId="S::nicollas.bpereira@sptech.school::b67de8ea-24f7-423e-960e-2a8ff96b01d7" providerId="AD" clId="Web-{636C9271-DC9B-8C0A-40B5-E3A9BB6162A5}" dt="2025-03-13T19:24:04.694" v="223" actId="1076"/>
        <pc:sldMkLst>
          <pc:docMk/>
          <pc:sldMk cId="0" sldId="265"/>
        </pc:sldMkLst>
        <pc:spChg chg="add mod">
          <ac:chgData name="NICOLLAS BISPO PEREIRA ." userId="S::nicollas.bpereira@sptech.school::b67de8ea-24f7-423e-960e-2a8ff96b01d7" providerId="AD" clId="Web-{636C9271-DC9B-8C0A-40B5-E3A9BB6162A5}" dt="2025-03-13T19:24:00.147" v="221" actId="1076"/>
          <ac:spMkLst>
            <pc:docMk/>
            <pc:sldMk cId="0" sldId="265"/>
            <ac:spMk id="4" creationId="{134A5EC9-B3A4-E6A0-6E87-E8EFCCF82B1F}"/>
          </ac:spMkLst>
        </pc:spChg>
        <pc:spChg chg="add mod">
          <ac:chgData name="NICOLLAS BISPO PEREIRA ." userId="S::nicollas.bpereira@sptech.school::b67de8ea-24f7-423e-960e-2a8ff96b01d7" providerId="AD" clId="Web-{636C9271-DC9B-8C0A-40B5-E3A9BB6162A5}" dt="2025-03-13T19:24:04.694" v="223" actId="1076"/>
          <ac:spMkLst>
            <pc:docMk/>
            <pc:sldMk cId="0" sldId="265"/>
            <ac:spMk id="5" creationId="{EBC0752D-75BD-6025-AC16-F768299ECFCD}"/>
          </ac:spMkLst>
        </pc:spChg>
        <pc:spChg chg="add mod">
          <ac:chgData name="NICOLLAS BISPO PEREIRA ." userId="S::nicollas.bpereira@sptech.school::b67de8ea-24f7-423e-960e-2a8ff96b01d7" providerId="AD" clId="Web-{636C9271-DC9B-8C0A-40B5-E3A9BB6162A5}" dt="2025-03-13T15:52:13.525" v="179" actId="14100"/>
          <ac:spMkLst>
            <pc:docMk/>
            <pc:sldMk cId="0" sldId="265"/>
            <ac:spMk id="7" creationId="{0382C902-41AD-8665-E76D-D8E0DF23BC96}"/>
          </ac:spMkLst>
        </pc:spChg>
        <pc:spChg chg="add del mod">
          <ac:chgData name="NICOLLAS BISPO PEREIRA ." userId="S::nicollas.bpereira@sptech.school::b67de8ea-24f7-423e-960e-2a8ff96b01d7" providerId="AD" clId="Web-{636C9271-DC9B-8C0A-40B5-E3A9BB6162A5}" dt="2025-03-13T19:23:13.223" v="209" actId="1076"/>
          <ac:spMkLst>
            <pc:docMk/>
            <pc:sldMk cId="0" sldId="265"/>
            <ac:spMk id="665" creationId="{00000000-0000-0000-0000-000000000000}"/>
          </ac:spMkLst>
        </pc:spChg>
      </pc:sldChg>
      <pc:sldChg chg="addSp delSp modSp add replId">
        <pc:chgData name="NICOLLAS BISPO PEREIRA ." userId="S::nicollas.bpereira@sptech.school::b67de8ea-24f7-423e-960e-2a8ff96b01d7" providerId="AD" clId="Web-{636C9271-DC9B-8C0A-40B5-E3A9BB6162A5}" dt="2025-03-13T15:33:49.434" v="88" actId="1076"/>
        <pc:sldMkLst>
          <pc:docMk/>
          <pc:sldMk cId="3424042592" sldId="283"/>
        </pc:sldMkLst>
        <pc:spChg chg="mod">
          <ac:chgData name="NICOLLAS BISPO PEREIRA ." userId="S::nicollas.bpereira@sptech.school::b67de8ea-24f7-423e-960e-2a8ff96b01d7" providerId="AD" clId="Web-{636C9271-DC9B-8C0A-40B5-E3A9BB6162A5}" dt="2025-03-13T01:20:12.916" v="2" actId="20577"/>
          <ac:spMkLst>
            <pc:docMk/>
            <pc:sldMk cId="3424042592" sldId="283"/>
            <ac:spMk id="580" creationId="{C329E681-60B5-F336-53E6-B6FCA65B178B}"/>
          </ac:spMkLst>
        </pc:spChg>
        <pc:spChg chg="mod">
          <ac:chgData name="NICOLLAS BISPO PEREIRA ." userId="S::nicollas.bpereira@sptech.school::b67de8ea-24f7-423e-960e-2a8ff96b01d7" providerId="AD" clId="Web-{636C9271-DC9B-8C0A-40B5-E3A9BB6162A5}" dt="2025-03-13T15:33:08.761" v="75" actId="20577"/>
          <ac:spMkLst>
            <pc:docMk/>
            <pc:sldMk cId="3424042592" sldId="283"/>
            <ac:spMk id="582" creationId="{E60508BD-19EA-B0B8-CC9E-97B9A03755CD}"/>
          </ac:spMkLst>
        </pc:spChg>
        <pc:spChg chg="mod">
          <ac:chgData name="NICOLLAS BISPO PEREIRA ." userId="S::nicollas.bpereira@sptech.school::b67de8ea-24f7-423e-960e-2a8ff96b01d7" providerId="AD" clId="Web-{636C9271-DC9B-8C0A-40B5-E3A9BB6162A5}" dt="2025-03-13T15:28:21.973" v="29" actId="1076"/>
          <ac:spMkLst>
            <pc:docMk/>
            <pc:sldMk cId="3424042592" sldId="283"/>
            <ac:spMk id="583" creationId="{DFEF4184-A7FC-F0CC-74CD-B99E9A3E0347}"/>
          </ac:spMkLst>
        </pc:spChg>
        <pc:grpChg chg="mod">
          <ac:chgData name="NICOLLAS BISPO PEREIRA ." userId="S::nicollas.bpereira@sptech.school::b67de8ea-24f7-423e-960e-2a8ff96b01d7" providerId="AD" clId="Web-{636C9271-DC9B-8C0A-40B5-E3A9BB6162A5}" dt="2025-03-13T15:27:50.284" v="27" actId="1076"/>
          <ac:grpSpMkLst>
            <pc:docMk/>
            <pc:sldMk cId="3424042592" sldId="283"/>
            <ac:grpSpMk id="584" creationId="{5DCA2970-5380-5077-809E-4501D94CA636}"/>
          </ac:grpSpMkLst>
        </pc:grpChg>
        <pc:picChg chg="add mod">
          <ac:chgData name="NICOLLAS BISPO PEREIRA ." userId="S::nicollas.bpereira@sptech.school::b67de8ea-24f7-423e-960e-2a8ff96b01d7" providerId="AD" clId="Web-{636C9271-DC9B-8C0A-40B5-E3A9BB6162A5}" dt="2025-03-13T15:33:49.434" v="88" actId="1076"/>
          <ac:picMkLst>
            <pc:docMk/>
            <pc:sldMk cId="3424042592" sldId="283"/>
            <ac:picMk id="6" creationId="{1E46C486-8B76-4496-E8F3-4D4B922D9687}"/>
          </ac:picMkLst>
        </pc:picChg>
      </pc:sldChg>
    </pc:docChg>
  </pc:docChgLst>
  <pc:docChgLst>
    <pc:chgData name="MATHIAS TONETTI DA SILVA ZOCCA ." userId="S::mathias.zocca@sptech.school::81503a5f-5522-4251-a36c-60ebcd366f9a" providerId="AD" clId="Web-{55B65B8A-A1BD-8AC5-7589-DA2947CC627C}"/>
    <pc:docChg chg="addSld delSld modSld">
      <pc:chgData name="MATHIAS TONETTI DA SILVA ZOCCA ." userId="S::mathias.zocca@sptech.school::81503a5f-5522-4251-a36c-60ebcd366f9a" providerId="AD" clId="Web-{55B65B8A-A1BD-8AC5-7589-DA2947CC627C}" dt="2025-03-17T21:11:07.415" v="92"/>
      <pc:docMkLst>
        <pc:docMk/>
      </pc:docMkLst>
      <pc:sldChg chg="del">
        <pc:chgData name="MATHIAS TONETTI DA SILVA ZOCCA ." userId="S::mathias.zocca@sptech.school::81503a5f-5522-4251-a36c-60ebcd366f9a" providerId="AD" clId="Web-{55B65B8A-A1BD-8AC5-7589-DA2947CC627C}" dt="2025-03-17T20:07:04.151" v="3"/>
        <pc:sldMkLst>
          <pc:docMk/>
          <pc:sldMk cId="0" sldId="261"/>
        </pc:sldMkLst>
      </pc:sldChg>
      <pc:sldChg chg="modSp">
        <pc:chgData name="MATHIAS TONETTI DA SILVA ZOCCA ." userId="S::mathias.zocca@sptech.school::81503a5f-5522-4251-a36c-60ebcd366f9a" providerId="AD" clId="Web-{55B65B8A-A1BD-8AC5-7589-DA2947CC627C}" dt="2025-03-17T20:09:07.795" v="41" actId="20577"/>
        <pc:sldMkLst>
          <pc:docMk/>
          <pc:sldMk cId="3072533816" sldId="282"/>
        </pc:sldMkLst>
        <pc:spChg chg="mod">
          <ac:chgData name="MATHIAS TONETTI DA SILVA ZOCCA ." userId="S::mathias.zocca@sptech.school::81503a5f-5522-4251-a36c-60ebcd366f9a" providerId="AD" clId="Web-{55B65B8A-A1BD-8AC5-7589-DA2947CC627C}" dt="2025-03-17T20:09:07.795" v="41" actId="20577"/>
          <ac:spMkLst>
            <pc:docMk/>
            <pc:sldMk cId="3072533816" sldId="282"/>
            <ac:spMk id="581" creationId="{4F35A9C6-C0B7-1FB7-C660-4B3393A4FB62}"/>
          </ac:spMkLst>
        </pc:spChg>
      </pc:sldChg>
      <pc:sldChg chg="addSp delSp modSp mod modClrScheme chgLayout">
        <pc:chgData name="MATHIAS TONETTI DA SILVA ZOCCA ." userId="S::mathias.zocca@sptech.school::81503a5f-5522-4251-a36c-60ebcd366f9a" providerId="AD" clId="Web-{55B65B8A-A1BD-8AC5-7589-DA2947CC627C}" dt="2025-03-17T20:26:08.781" v="75" actId="1076"/>
        <pc:sldMkLst>
          <pc:docMk/>
          <pc:sldMk cId="3937768089" sldId="286"/>
        </pc:sldMkLst>
        <pc:spChg chg="add mod">
          <ac:chgData name="MATHIAS TONETTI DA SILVA ZOCCA ." userId="S::mathias.zocca@sptech.school::81503a5f-5522-4251-a36c-60ebcd366f9a" providerId="AD" clId="Web-{55B65B8A-A1BD-8AC5-7589-DA2947CC627C}" dt="2025-03-17T20:26:08.781" v="75" actId="1076"/>
          <ac:spMkLst>
            <pc:docMk/>
            <pc:sldMk cId="3937768089" sldId="286"/>
            <ac:spMk id="3" creationId="{338AC4D1-57EF-89AE-EE0A-94C3299EB53A}"/>
          </ac:spMkLst>
        </pc:spChg>
        <pc:spChg chg="add mod">
          <ac:chgData name="MATHIAS TONETTI DA SILVA ZOCCA ." userId="S::mathias.zocca@sptech.school::81503a5f-5522-4251-a36c-60ebcd366f9a" providerId="AD" clId="Web-{55B65B8A-A1BD-8AC5-7589-DA2947CC627C}" dt="2025-03-17T20:26:05.141" v="74" actId="1076"/>
          <ac:spMkLst>
            <pc:docMk/>
            <pc:sldMk cId="3937768089" sldId="286"/>
            <ac:spMk id="6" creationId="{235F2430-BCE8-261D-867A-D0571154B2ED}"/>
          </ac:spMkLst>
        </pc:spChg>
        <pc:spChg chg="del">
          <ac:chgData name="MATHIAS TONETTI DA SILVA ZOCCA ." userId="S::mathias.zocca@sptech.school::81503a5f-5522-4251-a36c-60ebcd366f9a" providerId="AD" clId="Web-{55B65B8A-A1BD-8AC5-7589-DA2947CC627C}" dt="2025-03-17T20:09:19.968" v="42"/>
          <ac:spMkLst>
            <pc:docMk/>
            <pc:sldMk cId="3937768089" sldId="286"/>
            <ac:spMk id="9" creationId="{A736F148-4A5D-CF07-85C9-1E42868E3A16}"/>
          </ac:spMkLst>
        </pc:spChg>
        <pc:spChg chg="mod ord">
          <ac:chgData name="MATHIAS TONETTI DA SILVA ZOCCA ." userId="S::mathias.zocca@sptech.school::81503a5f-5522-4251-a36c-60ebcd366f9a" providerId="AD" clId="Web-{55B65B8A-A1BD-8AC5-7589-DA2947CC627C}" dt="2025-03-17T20:11:18.956" v="57" actId="1076"/>
          <ac:spMkLst>
            <pc:docMk/>
            <pc:sldMk cId="3937768089" sldId="286"/>
            <ac:spMk id="580" creationId="{6F17259C-F940-0A76-6B86-E78E2D9775AD}"/>
          </ac:spMkLst>
        </pc:spChg>
        <pc:picChg chg="add mod">
          <ac:chgData name="MATHIAS TONETTI DA SILVA ZOCCA ." userId="S::mathias.zocca@sptech.school::81503a5f-5522-4251-a36c-60ebcd366f9a" providerId="AD" clId="Web-{55B65B8A-A1BD-8AC5-7589-DA2947CC627C}" dt="2025-03-17T20:25:19.358" v="71" actId="1076"/>
          <ac:picMkLst>
            <pc:docMk/>
            <pc:sldMk cId="3937768089" sldId="286"/>
            <ac:picMk id="4" creationId="{7169C847-463D-AF23-9270-AEE5CC57EA5C}"/>
          </ac:picMkLst>
        </pc:picChg>
      </pc:sldChg>
      <pc:sldChg chg="del">
        <pc:chgData name="MATHIAS TONETTI DA SILVA ZOCCA ." userId="S::mathias.zocca@sptech.school::81503a5f-5522-4251-a36c-60ebcd366f9a" providerId="AD" clId="Web-{55B65B8A-A1BD-8AC5-7589-DA2947CC627C}" dt="2025-03-17T21:11:07.415" v="92"/>
        <pc:sldMkLst>
          <pc:docMk/>
          <pc:sldMk cId="1034370068" sldId="287"/>
        </pc:sldMkLst>
      </pc:sldChg>
      <pc:sldChg chg="addSp delSp modSp add replId">
        <pc:chgData name="MATHIAS TONETTI DA SILVA ZOCCA ." userId="S::mathias.zocca@sptech.school::81503a5f-5522-4251-a36c-60ebcd366f9a" providerId="AD" clId="Web-{55B65B8A-A1BD-8AC5-7589-DA2947CC627C}" dt="2025-03-17T21:10:59.727" v="91" actId="20577"/>
        <pc:sldMkLst>
          <pc:docMk/>
          <pc:sldMk cId="61502990" sldId="296"/>
        </pc:sldMkLst>
        <pc:spChg chg="del">
          <ac:chgData name="MATHIAS TONETTI DA SILVA ZOCCA ." userId="S::mathias.zocca@sptech.school::81503a5f-5522-4251-a36c-60ebcd366f9a" providerId="AD" clId="Web-{55B65B8A-A1BD-8AC5-7589-DA2947CC627C}" dt="2025-03-17T21:10:36.008" v="84"/>
          <ac:spMkLst>
            <pc:docMk/>
            <pc:sldMk cId="61502990" sldId="296"/>
            <ac:spMk id="2" creationId="{61DE1664-C050-E84A-1A1D-98C032999634}"/>
          </ac:spMkLst>
        </pc:spChg>
        <pc:spChg chg="del">
          <ac:chgData name="MATHIAS TONETTI DA SILVA ZOCCA ." userId="S::mathias.zocca@sptech.school::81503a5f-5522-4251-a36c-60ebcd366f9a" providerId="AD" clId="Web-{55B65B8A-A1BD-8AC5-7589-DA2947CC627C}" dt="2025-03-17T21:10:38.914" v="85"/>
          <ac:spMkLst>
            <pc:docMk/>
            <pc:sldMk cId="61502990" sldId="296"/>
            <ac:spMk id="3" creationId="{5C9F9693-43D0-AE7B-8CCB-100E359C2785}"/>
          </ac:spMkLst>
        </pc:spChg>
        <pc:spChg chg="add del mod">
          <ac:chgData name="MATHIAS TONETTI DA SILVA ZOCCA ." userId="S::mathias.zocca@sptech.school::81503a5f-5522-4251-a36c-60ebcd366f9a" providerId="AD" clId="Web-{55B65B8A-A1BD-8AC5-7589-DA2947CC627C}" dt="2025-03-17T21:10:48.993" v="88"/>
          <ac:spMkLst>
            <pc:docMk/>
            <pc:sldMk cId="61502990" sldId="296"/>
            <ac:spMk id="5" creationId="{B1639127-C894-DBC2-3B1F-140F150E4E3D}"/>
          </ac:spMkLst>
        </pc:spChg>
        <pc:spChg chg="add mod">
          <ac:chgData name="MATHIAS TONETTI DA SILVA ZOCCA ." userId="S::mathias.zocca@sptech.school::81503a5f-5522-4251-a36c-60ebcd366f9a" providerId="AD" clId="Web-{55B65B8A-A1BD-8AC5-7589-DA2947CC627C}" dt="2025-03-17T21:10:59.727" v="91" actId="20577"/>
          <ac:spMkLst>
            <pc:docMk/>
            <pc:sldMk cId="61502990" sldId="296"/>
            <ac:spMk id="7" creationId="{06174864-F2CB-495E-F318-4384BBC9B5BF}"/>
          </ac:spMkLst>
        </pc:spChg>
        <pc:spChg chg="add">
          <ac:chgData name="MATHIAS TONETTI DA SILVA ZOCCA ." userId="S::mathias.zocca@sptech.school::81503a5f-5522-4251-a36c-60ebcd366f9a" providerId="AD" clId="Web-{55B65B8A-A1BD-8AC5-7589-DA2947CC627C}" dt="2025-03-17T21:10:50.039" v="90"/>
          <ac:spMkLst>
            <pc:docMk/>
            <pc:sldMk cId="61502990" sldId="296"/>
            <ac:spMk id="9" creationId="{BCCC6845-67C0-4071-0099-8E09DB54A637}"/>
          </ac:spMkLst>
        </pc:spChg>
        <pc:spChg chg="del mod">
          <ac:chgData name="MATHIAS TONETTI DA SILVA ZOCCA ." userId="S::mathias.zocca@sptech.school::81503a5f-5522-4251-a36c-60ebcd366f9a" providerId="AD" clId="Web-{55B65B8A-A1BD-8AC5-7589-DA2947CC627C}" dt="2025-03-17T21:10:45.852" v="87"/>
          <ac:spMkLst>
            <pc:docMk/>
            <pc:sldMk cId="61502990" sldId="296"/>
            <ac:spMk id="912" creationId="{99715817-3A16-688B-9671-30CC775CCBF9}"/>
          </ac:spMkLst>
        </pc:spChg>
        <pc:spChg chg="del">
          <ac:chgData name="MATHIAS TONETTI DA SILVA ZOCCA ." userId="S::mathias.zocca@sptech.school::81503a5f-5522-4251-a36c-60ebcd366f9a" providerId="AD" clId="Web-{55B65B8A-A1BD-8AC5-7589-DA2947CC627C}" dt="2025-03-17T21:10:29.320" v="79"/>
          <ac:spMkLst>
            <pc:docMk/>
            <pc:sldMk cId="61502990" sldId="296"/>
            <ac:spMk id="913" creationId="{9993503A-CA62-9663-CDFC-C9135F1E846B}"/>
          </ac:spMkLst>
        </pc:spChg>
        <pc:spChg chg="del mod">
          <ac:chgData name="MATHIAS TONETTI DA SILVA ZOCCA ." userId="S::mathias.zocca@sptech.school::81503a5f-5522-4251-a36c-60ebcd366f9a" providerId="AD" clId="Web-{55B65B8A-A1BD-8AC5-7589-DA2947CC627C}" dt="2025-03-17T21:10:32.789" v="81"/>
          <ac:spMkLst>
            <pc:docMk/>
            <pc:sldMk cId="61502990" sldId="296"/>
            <ac:spMk id="914" creationId="{25899B91-FAED-3FCD-CC90-2AFAE18C7927}"/>
          </ac:spMkLst>
        </pc:spChg>
        <pc:spChg chg="del">
          <ac:chgData name="MATHIAS TONETTI DA SILVA ZOCCA ." userId="S::mathias.zocca@sptech.school::81503a5f-5522-4251-a36c-60ebcd366f9a" providerId="AD" clId="Web-{55B65B8A-A1BD-8AC5-7589-DA2947CC627C}" dt="2025-03-17T21:10:35.101" v="83"/>
          <ac:spMkLst>
            <pc:docMk/>
            <pc:sldMk cId="61502990" sldId="296"/>
            <ac:spMk id="916" creationId="{5F1A8FBB-5328-0155-80DC-15D151F6497E}"/>
          </ac:spMkLst>
        </pc:spChg>
        <pc:spChg chg="del">
          <ac:chgData name="MATHIAS TONETTI DA SILVA ZOCCA ." userId="S::mathias.zocca@sptech.school::81503a5f-5522-4251-a36c-60ebcd366f9a" providerId="AD" clId="Web-{55B65B8A-A1BD-8AC5-7589-DA2947CC627C}" dt="2025-03-17T21:10:34.273" v="82"/>
          <ac:spMkLst>
            <pc:docMk/>
            <pc:sldMk cId="61502990" sldId="296"/>
            <ac:spMk id="917" creationId="{811009DF-A713-0556-7A86-83246EBF4D0F}"/>
          </ac:spMkLst>
        </pc:spChg>
        <pc:spChg chg="del">
          <ac:chgData name="MATHIAS TONETTI DA SILVA ZOCCA ." userId="S::mathias.zocca@sptech.school::81503a5f-5522-4251-a36c-60ebcd366f9a" providerId="AD" clId="Web-{55B65B8A-A1BD-8AC5-7589-DA2947CC627C}" dt="2025-03-17T21:10:28.148" v="78"/>
          <ac:spMkLst>
            <pc:docMk/>
            <pc:sldMk cId="61502990" sldId="296"/>
            <ac:spMk id="919" creationId="{BF557AFC-8C85-530A-1959-7C87F166BDBE}"/>
          </ac:spMkLst>
        </pc:spChg>
        <pc:spChg chg="del">
          <ac:chgData name="MATHIAS TONETTI DA SILVA ZOCCA ." userId="S::mathias.zocca@sptech.school::81503a5f-5522-4251-a36c-60ebcd366f9a" providerId="AD" clId="Web-{55B65B8A-A1BD-8AC5-7589-DA2947CC627C}" dt="2025-03-17T21:10:27.054" v="77"/>
          <ac:spMkLst>
            <pc:docMk/>
            <pc:sldMk cId="61502990" sldId="296"/>
            <ac:spMk id="920" creationId="{5B528FD8-D0EE-C4F4-F653-70161229FE11}"/>
          </ac:spMkLst>
        </pc:spChg>
      </pc:sldChg>
    </pc:docChg>
  </pc:docChgLst>
  <pc:docChgLst>
    <pc:chgData name="NICOLLAS BISPO PEREIRA ." userId="S::nicollas.bpereira@sptech.school::b67de8ea-24f7-423e-960e-2a8ff96b01d7" providerId="AD" clId="Web-{C6143E80-5AC0-6099-63B5-E3B93815E94B}"/>
    <pc:docChg chg="addSld delSld modSld">
      <pc:chgData name="NICOLLAS BISPO PEREIRA ." userId="S::nicollas.bpereira@sptech.school::b67de8ea-24f7-423e-960e-2a8ff96b01d7" providerId="AD" clId="Web-{C6143E80-5AC0-6099-63B5-E3B93815E94B}" dt="2025-03-17T20:48:30.279" v="253" actId="1076"/>
      <pc:docMkLst>
        <pc:docMk/>
      </pc:docMkLst>
      <pc:sldChg chg="addSp delSp modSp">
        <pc:chgData name="NICOLLAS BISPO PEREIRA ." userId="S::nicollas.bpereira@sptech.school::b67de8ea-24f7-423e-960e-2a8ff96b01d7" providerId="AD" clId="Web-{C6143E80-5AC0-6099-63B5-E3B93815E94B}" dt="2025-03-17T20:48:30.279" v="253" actId="1076"/>
        <pc:sldMkLst>
          <pc:docMk/>
          <pc:sldMk cId="3424042592" sldId="283"/>
        </pc:sldMkLst>
        <pc:spChg chg="add del">
          <ac:chgData name="NICOLLAS BISPO PEREIRA ." userId="S::nicollas.bpereira@sptech.school::b67de8ea-24f7-423e-960e-2a8ff96b01d7" providerId="AD" clId="Web-{C6143E80-5AC0-6099-63B5-E3B93815E94B}" dt="2025-03-17T20:24:56.250" v="143"/>
          <ac:spMkLst>
            <pc:docMk/>
            <pc:sldMk cId="3424042592" sldId="283"/>
            <ac:spMk id="2" creationId="{8031B558-BB7C-0172-9279-ADEF2394C2A3}"/>
          </ac:spMkLst>
        </pc:spChg>
        <pc:spChg chg="add del">
          <ac:chgData name="NICOLLAS BISPO PEREIRA ." userId="S::nicollas.bpereira@sptech.school::b67de8ea-24f7-423e-960e-2a8ff96b01d7" providerId="AD" clId="Web-{C6143E80-5AC0-6099-63B5-E3B93815E94B}" dt="2025-03-17T20:25:11.203" v="145"/>
          <ac:spMkLst>
            <pc:docMk/>
            <pc:sldMk cId="3424042592" sldId="283"/>
            <ac:spMk id="3" creationId="{1560793C-B587-B546-FBFA-647FF9CE3705}"/>
          </ac:spMkLst>
        </pc:spChg>
        <pc:spChg chg="add del">
          <ac:chgData name="NICOLLAS BISPO PEREIRA ." userId="S::nicollas.bpereira@sptech.school::b67de8ea-24f7-423e-960e-2a8ff96b01d7" providerId="AD" clId="Web-{C6143E80-5AC0-6099-63B5-E3B93815E94B}" dt="2025-03-17T20:25:17.438" v="147"/>
          <ac:spMkLst>
            <pc:docMk/>
            <pc:sldMk cId="3424042592" sldId="283"/>
            <ac:spMk id="4" creationId="{DB4FC97E-128F-85AD-C250-37B9C46BF801}"/>
          </ac:spMkLst>
        </pc:spChg>
        <pc:spChg chg="add del mod">
          <ac:chgData name="NICOLLAS BISPO PEREIRA ." userId="S::nicollas.bpereira@sptech.school::b67de8ea-24f7-423e-960e-2a8ff96b01d7" providerId="AD" clId="Web-{C6143E80-5AC0-6099-63B5-E3B93815E94B}" dt="2025-03-17T20:25:37.360" v="172"/>
          <ac:spMkLst>
            <pc:docMk/>
            <pc:sldMk cId="3424042592" sldId="283"/>
            <ac:spMk id="5" creationId="{F374E6C3-CECB-5A51-5618-5B3F68A687D0}"/>
          </ac:spMkLst>
        </pc:spChg>
        <pc:spChg chg="add del mod">
          <ac:chgData name="NICOLLAS BISPO PEREIRA ." userId="S::nicollas.bpereira@sptech.school::b67de8ea-24f7-423e-960e-2a8ff96b01d7" providerId="AD" clId="Web-{C6143E80-5AC0-6099-63B5-E3B93815E94B}" dt="2025-03-17T20:48:23.372" v="252"/>
          <ac:spMkLst>
            <pc:docMk/>
            <pc:sldMk cId="3424042592" sldId="283"/>
            <ac:spMk id="8" creationId="{24F0BA31-9770-1DE5-7E75-34311FC90A13}"/>
          </ac:spMkLst>
        </pc:spChg>
        <pc:spChg chg="add">
          <ac:chgData name="NICOLLAS BISPO PEREIRA ." userId="S::nicollas.bpereira@sptech.school::b67de8ea-24f7-423e-960e-2a8ff96b01d7" providerId="AD" clId="Web-{C6143E80-5AC0-6099-63B5-E3B93815E94B}" dt="2025-03-17T20:25:56.298" v="176"/>
          <ac:spMkLst>
            <pc:docMk/>
            <pc:sldMk cId="3424042592" sldId="283"/>
            <ac:spMk id="10" creationId="{7EAD4BBC-96FB-488D-C8F1-E5AABD55B6AE}"/>
          </ac:spMkLst>
        </pc:spChg>
        <pc:spChg chg="add del mod">
          <ac:chgData name="NICOLLAS BISPO PEREIRA ." userId="S::nicollas.bpereira@sptech.school::b67de8ea-24f7-423e-960e-2a8ff96b01d7" providerId="AD" clId="Web-{C6143E80-5AC0-6099-63B5-E3B93815E94B}" dt="2025-03-17T20:28:24.897" v="212" actId="20577"/>
          <ac:spMkLst>
            <pc:docMk/>
            <pc:sldMk cId="3424042592" sldId="283"/>
            <ac:spMk id="12" creationId="{2EF3E0F1-7C0E-CAD2-CF05-063CC72CB5A7}"/>
          </ac:spMkLst>
        </pc:spChg>
        <pc:spChg chg="mod">
          <ac:chgData name="NICOLLAS BISPO PEREIRA ." userId="S::nicollas.bpereira@sptech.school::b67de8ea-24f7-423e-960e-2a8ff96b01d7" providerId="AD" clId="Web-{C6143E80-5AC0-6099-63B5-E3B93815E94B}" dt="2025-03-17T20:25:55.845" v="175" actId="20577"/>
          <ac:spMkLst>
            <pc:docMk/>
            <pc:sldMk cId="3424042592" sldId="283"/>
            <ac:spMk id="582" creationId="{E60508BD-19EA-B0B8-CC9E-97B9A03755CD}"/>
          </ac:spMkLst>
        </pc:spChg>
        <pc:spChg chg="mod">
          <ac:chgData name="NICOLLAS BISPO PEREIRA ." userId="S::nicollas.bpereira@sptech.school::b67de8ea-24f7-423e-960e-2a8ff96b01d7" providerId="AD" clId="Web-{C6143E80-5AC0-6099-63B5-E3B93815E94B}" dt="2025-03-17T20:48:30.279" v="253" actId="1076"/>
          <ac:spMkLst>
            <pc:docMk/>
            <pc:sldMk cId="3424042592" sldId="283"/>
            <ac:spMk id="583" creationId="{DFEF4184-A7FC-F0CC-74CD-B99E9A3E0347}"/>
          </ac:spMkLst>
        </pc:spChg>
        <pc:grpChg chg="mod">
          <ac:chgData name="NICOLLAS BISPO PEREIRA ." userId="S::nicollas.bpereira@sptech.school::b67de8ea-24f7-423e-960e-2a8ff96b01d7" providerId="AD" clId="Web-{C6143E80-5AC0-6099-63B5-E3B93815E94B}" dt="2025-03-17T20:33:55.720" v="223" actId="1076"/>
          <ac:grpSpMkLst>
            <pc:docMk/>
            <pc:sldMk cId="3424042592" sldId="283"/>
            <ac:grpSpMk id="584" creationId="{5DCA2970-5380-5077-809E-4501D94CA636}"/>
          </ac:grpSpMkLst>
        </pc:grpChg>
        <pc:picChg chg="del">
          <ac:chgData name="NICOLLAS BISPO PEREIRA ." userId="S::nicollas.bpereira@sptech.school::b67de8ea-24f7-423e-960e-2a8ff96b01d7" providerId="AD" clId="Web-{C6143E80-5AC0-6099-63B5-E3B93815E94B}" dt="2025-03-17T20:23:53.279" v="141"/>
          <ac:picMkLst>
            <pc:docMk/>
            <pc:sldMk cId="3424042592" sldId="283"/>
            <ac:picMk id="6" creationId="{1E46C486-8B76-4496-E8F3-4D4B922D9687}"/>
          </ac:picMkLst>
        </pc:picChg>
      </pc:sldChg>
      <pc:sldChg chg="addSp delSp modSp">
        <pc:chgData name="NICOLLAS BISPO PEREIRA ." userId="S::nicollas.bpereira@sptech.school::b67de8ea-24f7-423e-960e-2a8ff96b01d7" providerId="AD" clId="Web-{C6143E80-5AC0-6099-63B5-E3B93815E94B}" dt="2025-03-17T20:05:54.089" v="117" actId="20577"/>
        <pc:sldMkLst>
          <pc:docMk/>
          <pc:sldMk cId="3482813537" sldId="289"/>
        </pc:sldMkLst>
        <pc:spChg chg="add mod">
          <ac:chgData name="NICOLLAS BISPO PEREIRA ." userId="S::nicollas.bpereira@sptech.school::b67de8ea-24f7-423e-960e-2a8ff96b01d7" providerId="AD" clId="Web-{C6143E80-5AC0-6099-63B5-E3B93815E94B}" dt="2025-03-17T20:04:41.930" v="104" actId="1076"/>
          <ac:spMkLst>
            <pc:docMk/>
            <pc:sldMk cId="3482813537" sldId="289"/>
            <ac:spMk id="3" creationId="{1B1BF1C6-AC2B-7FC4-1F7A-4E3F83375152}"/>
          </ac:spMkLst>
        </pc:spChg>
        <pc:spChg chg="mod">
          <ac:chgData name="NICOLLAS BISPO PEREIRA ." userId="S::nicollas.bpereira@sptech.school::b67de8ea-24f7-423e-960e-2a8ff96b01d7" providerId="AD" clId="Web-{C6143E80-5AC0-6099-63B5-E3B93815E94B}" dt="2025-03-17T20:04:01.507" v="95" actId="1076"/>
          <ac:spMkLst>
            <pc:docMk/>
            <pc:sldMk cId="3482813537" sldId="289"/>
            <ac:spMk id="4" creationId="{ACBEB22A-A3B7-8F36-0782-1D1A34671020}"/>
          </ac:spMkLst>
        </pc:spChg>
        <pc:spChg chg="mod">
          <ac:chgData name="NICOLLAS BISPO PEREIRA ." userId="S::nicollas.bpereira@sptech.school::b67de8ea-24f7-423e-960e-2a8ff96b01d7" providerId="AD" clId="Web-{C6143E80-5AC0-6099-63B5-E3B93815E94B}" dt="2025-03-17T20:05:54.089" v="117" actId="20577"/>
          <ac:spMkLst>
            <pc:docMk/>
            <pc:sldMk cId="3482813537" sldId="289"/>
            <ac:spMk id="5" creationId="{A98473B3-022E-13E2-1E44-34267EAFDA9E}"/>
          </ac:spMkLst>
        </pc:spChg>
        <pc:spChg chg="add mod">
          <ac:chgData name="NICOLLAS BISPO PEREIRA ." userId="S::nicollas.bpereira@sptech.school::b67de8ea-24f7-423e-960e-2a8ff96b01d7" providerId="AD" clId="Web-{C6143E80-5AC0-6099-63B5-E3B93815E94B}" dt="2025-03-17T20:04:39.664" v="103" actId="1076"/>
          <ac:spMkLst>
            <pc:docMk/>
            <pc:sldMk cId="3482813537" sldId="289"/>
            <ac:spMk id="6" creationId="{F3911A2D-52F6-E87E-6CA0-85769167AC1E}"/>
          </ac:spMkLst>
        </pc:spChg>
        <pc:spChg chg="add mod">
          <ac:chgData name="NICOLLAS BISPO PEREIRA ." userId="S::nicollas.bpereira@sptech.school::b67de8ea-24f7-423e-960e-2a8ff96b01d7" providerId="AD" clId="Web-{C6143E80-5AC0-6099-63B5-E3B93815E94B}" dt="2025-03-17T20:04:37.149" v="102" actId="1076"/>
          <ac:spMkLst>
            <pc:docMk/>
            <pc:sldMk cId="3482813537" sldId="289"/>
            <ac:spMk id="7" creationId="{A1265A6F-65DA-8F05-C030-9D6DA0AB674A}"/>
          </ac:spMkLst>
        </pc:spChg>
        <pc:spChg chg="add del mod">
          <ac:chgData name="NICOLLAS BISPO PEREIRA ." userId="S::nicollas.bpereira@sptech.school::b67de8ea-24f7-423e-960e-2a8ff96b01d7" providerId="AD" clId="Web-{C6143E80-5AC0-6099-63B5-E3B93815E94B}" dt="2025-03-17T19:58:47.231" v="70"/>
          <ac:spMkLst>
            <pc:docMk/>
            <pc:sldMk cId="3482813537" sldId="289"/>
            <ac:spMk id="8" creationId="{0F46A867-5279-9EFB-8A6C-5B1BA9C9CE6B}"/>
          </ac:spMkLst>
        </pc:spChg>
        <pc:spChg chg="add mod">
          <ac:chgData name="NICOLLAS BISPO PEREIRA ." userId="S::nicollas.bpereira@sptech.school::b67de8ea-24f7-423e-960e-2a8ff96b01d7" providerId="AD" clId="Web-{C6143E80-5AC0-6099-63B5-E3B93815E94B}" dt="2025-03-17T20:04:46.336" v="105" actId="1076"/>
          <ac:spMkLst>
            <pc:docMk/>
            <pc:sldMk cId="3482813537" sldId="289"/>
            <ac:spMk id="9" creationId="{3963EDC3-C11A-F1C8-F038-01FC1F8179FC}"/>
          </ac:spMkLst>
        </pc:spChg>
        <pc:spChg chg="add mod">
          <ac:chgData name="NICOLLAS BISPO PEREIRA ." userId="S::nicollas.bpereira@sptech.school::b67de8ea-24f7-423e-960e-2a8ff96b01d7" providerId="AD" clId="Web-{C6143E80-5AC0-6099-63B5-E3B93815E94B}" dt="2025-03-17T20:04:17.617" v="98" actId="1076"/>
          <ac:spMkLst>
            <pc:docMk/>
            <pc:sldMk cId="3482813537" sldId="289"/>
            <ac:spMk id="10" creationId="{7D47A63D-27EF-022E-E9AB-63621446847F}"/>
          </ac:spMkLst>
        </pc:spChg>
        <pc:spChg chg="add mod">
          <ac:chgData name="NICOLLAS BISPO PEREIRA ." userId="S::nicollas.bpereira@sptech.school::b67de8ea-24f7-423e-960e-2a8ff96b01d7" providerId="AD" clId="Web-{C6143E80-5AC0-6099-63B5-E3B93815E94B}" dt="2025-03-17T20:04:19.492" v="99" actId="1076"/>
          <ac:spMkLst>
            <pc:docMk/>
            <pc:sldMk cId="3482813537" sldId="289"/>
            <ac:spMk id="11" creationId="{289C876D-36AF-5BB8-D522-D7BD23765355}"/>
          </ac:spMkLst>
        </pc:spChg>
        <pc:spChg chg="add mod">
          <ac:chgData name="NICOLLAS BISPO PEREIRA ." userId="S::nicollas.bpereira@sptech.school::b67de8ea-24f7-423e-960e-2a8ff96b01d7" providerId="AD" clId="Web-{C6143E80-5AC0-6099-63B5-E3B93815E94B}" dt="2025-03-17T20:05:19.447" v="108" actId="1076"/>
          <ac:spMkLst>
            <pc:docMk/>
            <pc:sldMk cId="3482813537" sldId="289"/>
            <ac:spMk id="12" creationId="{13434F2A-3406-2747-BC26-BD67AA1428D6}"/>
          </ac:spMkLst>
        </pc:spChg>
        <pc:spChg chg="add mod">
          <ac:chgData name="NICOLLAS BISPO PEREIRA ." userId="S::nicollas.bpereira@sptech.school::b67de8ea-24f7-423e-960e-2a8ff96b01d7" providerId="AD" clId="Web-{C6143E80-5AC0-6099-63B5-E3B93815E94B}" dt="2025-03-17T20:05:44.510" v="113" actId="1076"/>
          <ac:spMkLst>
            <pc:docMk/>
            <pc:sldMk cId="3482813537" sldId="289"/>
            <ac:spMk id="13" creationId="{CE9D85DF-3C17-4D44-71F6-DCB36B991F74}"/>
          </ac:spMkLst>
        </pc:spChg>
        <pc:spChg chg="add mod">
          <ac:chgData name="NICOLLAS BISPO PEREIRA ." userId="S::nicollas.bpereira@sptech.school::b67de8ea-24f7-423e-960e-2a8ff96b01d7" providerId="AD" clId="Web-{C6143E80-5AC0-6099-63B5-E3B93815E94B}" dt="2025-03-17T20:05:46.979" v="114" actId="1076"/>
          <ac:spMkLst>
            <pc:docMk/>
            <pc:sldMk cId="3482813537" sldId="289"/>
            <ac:spMk id="14" creationId="{D96A2A33-0230-4FDB-F466-B35FCE94AC44}"/>
          </ac:spMkLst>
        </pc:spChg>
        <pc:spChg chg="add mod">
          <ac:chgData name="NICOLLAS BISPO PEREIRA ." userId="S::nicollas.bpereira@sptech.school::b67de8ea-24f7-423e-960e-2a8ff96b01d7" providerId="AD" clId="Web-{C6143E80-5AC0-6099-63B5-E3B93815E94B}" dt="2025-03-17T20:04:52.962" v="107" actId="1076"/>
          <ac:spMkLst>
            <pc:docMk/>
            <pc:sldMk cId="3482813537" sldId="289"/>
            <ac:spMk id="15" creationId="{5880EBA0-E772-8332-4B8E-E119222212C3}"/>
          </ac:spMkLst>
        </pc:spChg>
        <pc:spChg chg="mod">
          <ac:chgData name="NICOLLAS BISPO PEREIRA ." userId="S::nicollas.bpereira@sptech.school::b67de8ea-24f7-423e-960e-2a8ff96b01d7" providerId="AD" clId="Web-{C6143E80-5AC0-6099-63B5-E3B93815E94B}" dt="2025-03-17T20:04:13.601" v="97" actId="1076"/>
          <ac:spMkLst>
            <pc:docMk/>
            <pc:sldMk cId="3482813537" sldId="289"/>
            <ac:spMk id="665" creationId="{66395151-6D8F-B3AA-1A4F-3DA7A789F07A}"/>
          </ac:spMkLst>
        </pc:spChg>
      </pc:sldChg>
      <pc:sldChg chg="del">
        <pc:chgData name="NICOLLAS BISPO PEREIRA ." userId="S::nicollas.bpereira@sptech.school::b67de8ea-24f7-423e-960e-2a8ff96b01d7" providerId="AD" clId="Web-{C6143E80-5AC0-6099-63B5-E3B93815E94B}" dt="2025-03-17T19:57:59.949" v="57"/>
        <pc:sldMkLst>
          <pc:docMk/>
          <pc:sldMk cId="3418705029" sldId="290"/>
        </pc:sldMkLst>
      </pc:sldChg>
      <pc:sldChg chg="add del replId">
        <pc:chgData name="NICOLLAS BISPO PEREIRA ." userId="S::nicollas.bpereira@sptech.school::b67de8ea-24f7-423e-960e-2a8ff96b01d7" providerId="AD" clId="Web-{C6143E80-5AC0-6099-63B5-E3B93815E94B}" dt="2025-03-17T20:03:27.225" v="92"/>
        <pc:sldMkLst>
          <pc:docMk/>
          <pc:sldMk cId="2154602430" sldId="294"/>
        </pc:sldMkLst>
      </pc:sldChg>
    </pc:docChg>
  </pc:docChgLst>
  <pc:docChgLst>
    <pc:chgData name="NICOLLAS BISPO PEREIRA ." userId="S::nicollas.bpereira@sptech.school::b67de8ea-24f7-423e-960e-2a8ff96b01d7" providerId="AD" clId="Web-{670D8F2F-E3E8-9EDB-4912-093ECF3426EB}"/>
    <pc:docChg chg="modSld">
      <pc:chgData name="NICOLLAS BISPO PEREIRA ." userId="S::nicollas.bpereira@sptech.school::b67de8ea-24f7-423e-960e-2a8ff96b01d7" providerId="AD" clId="Web-{670D8F2F-E3E8-9EDB-4912-093ECF3426EB}" dt="2025-03-13T22:33:26.245" v="1" actId="20577"/>
      <pc:docMkLst>
        <pc:docMk/>
      </pc:docMkLst>
      <pc:sldChg chg="modSp">
        <pc:chgData name="NICOLLAS BISPO PEREIRA ." userId="S::nicollas.bpereira@sptech.school::b67de8ea-24f7-423e-960e-2a8ff96b01d7" providerId="AD" clId="Web-{670D8F2F-E3E8-9EDB-4912-093ECF3426EB}" dt="2025-03-13T22:33:26.245" v="1" actId="20577"/>
        <pc:sldMkLst>
          <pc:docMk/>
          <pc:sldMk cId="0" sldId="265"/>
        </pc:sldMkLst>
        <pc:spChg chg="mod">
          <ac:chgData name="NICOLLAS BISPO PEREIRA ." userId="S::nicollas.bpereira@sptech.school::b67de8ea-24f7-423e-960e-2a8ff96b01d7" providerId="AD" clId="Web-{670D8F2F-E3E8-9EDB-4912-093ECF3426EB}" dt="2025-03-13T22:33:26.245" v="1" actId="20577"/>
          <ac:spMkLst>
            <pc:docMk/>
            <pc:sldMk cId="0" sldId="265"/>
            <ac:spMk id="4" creationId="{134A5EC9-B3A4-E6A0-6E87-E8EFCCF82B1F}"/>
          </ac:spMkLst>
        </pc:spChg>
      </pc:sldChg>
    </pc:docChg>
  </pc:docChgLst>
  <pc:docChgLst>
    <pc:chgData name="VITOR KAYNÃ ARAÚJO OLIVEIRA ." userId="S::vitor.aoliveira@sptech.school::bf397bae-fc08-4eab-aabb-d184853aa6f6" providerId="AD" clId="Web-{30897552-A453-E537-1543-049277EB8C6E}"/>
    <pc:docChg chg="addSld modSld">
      <pc:chgData name="VITOR KAYNÃ ARAÚJO OLIVEIRA ." userId="S::vitor.aoliveira@sptech.school::bf397bae-fc08-4eab-aabb-d184853aa6f6" providerId="AD" clId="Web-{30897552-A453-E537-1543-049277EB8C6E}" dt="2025-03-15T00:25:52.366" v="553" actId="1076"/>
      <pc:docMkLst>
        <pc:docMk/>
      </pc:docMkLst>
      <pc:sldChg chg="addSp delSp modSp mod modClrScheme chgLayout">
        <pc:chgData name="VITOR KAYNÃ ARAÚJO OLIVEIRA ." userId="S::vitor.aoliveira@sptech.school::bf397bae-fc08-4eab-aabb-d184853aa6f6" providerId="AD" clId="Web-{30897552-A453-E537-1543-049277EB8C6E}" dt="2025-03-15T00:25:52.366" v="553" actId="1076"/>
        <pc:sldMkLst>
          <pc:docMk/>
          <pc:sldMk cId="0" sldId="266"/>
        </pc:sldMkLst>
        <pc:spChg chg="add del mod">
          <ac:chgData name="VITOR KAYNÃ ARAÚJO OLIVEIRA ." userId="S::vitor.aoliveira@sptech.school::bf397bae-fc08-4eab-aabb-d184853aa6f6" providerId="AD" clId="Web-{30897552-A453-E537-1543-049277EB8C6E}" dt="2025-03-14T23:45:35.090" v="12"/>
          <ac:spMkLst>
            <pc:docMk/>
            <pc:sldMk cId="0" sldId="266"/>
            <ac:spMk id="2" creationId="{72AF1758-386A-108F-8D23-1548024F7D9E}"/>
          </ac:spMkLst>
        </pc:spChg>
        <pc:spChg chg="mod">
          <ac:chgData name="VITOR KAYNÃ ARAÚJO OLIVEIRA ." userId="S::vitor.aoliveira@sptech.school::bf397bae-fc08-4eab-aabb-d184853aa6f6" providerId="AD" clId="Web-{30897552-A453-E537-1543-049277EB8C6E}" dt="2025-03-15T00:10:53.869" v="421" actId="14100"/>
          <ac:spMkLst>
            <pc:docMk/>
            <pc:sldMk cId="0" sldId="266"/>
            <ac:spMk id="3" creationId="{9D13EEC9-C64F-91A1-1E8E-A616311016AB}"/>
          </ac:spMkLst>
        </pc:spChg>
        <pc:spChg chg="add del mod">
          <ac:chgData name="VITOR KAYNÃ ARAÚJO OLIVEIRA ." userId="S::vitor.aoliveira@sptech.school::bf397bae-fc08-4eab-aabb-d184853aa6f6" providerId="AD" clId="Web-{30897552-A453-E537-1543-049277EB8C6E}" dt="2025-03-15T00:04:20.234" v="397"/>
          <ac:spMkLst>
            <pc:docMk/>
            <pc:sldMk cId="0" sldId="266"/>
            <ac:spMk id="4" creationId="{13AA772B-6D26-70D1-83B6-C4F03F91130A}"/>
          </ac:spMkLst>
        </pc:spChg>
        <pc:spChg chg="add del mod">
          <ac:chgData name="VITOR KAYNÃ ARAÚJO OLIVEIRA ." userId="S::vitor.aoliveira@sptech.school::bf397bae-fc08-4eab-aabb-d184853aa6f6" providerId="AD" clId="Web-{30897552-A453-E537-1543-049277EB8C6E}" dt="2025-03-15T00:04:20.234" v="396"/>
          <ac:spMkLst>
            <pc:docMk/>
            <pc:sldMk cId="0" sldId="266"/>
            <ac:spMk id="5" creationId="{8F69C90C-54C6-8D3F-C22F-37BC4D196931}"/>
          </ac:spMkLst>
        </pc:spChg>
        <pc:spChg chg="add del mod">
          <ac:chgData name="VITOR KAYNÃ ARAÚJO OLIVEIRA ." userId="S::vitor.aoliveira@sptech.school::bf397bae-fc08-4eab-aabb-d184853aa6f6" providerId="AD" clId="Web-{30897552-A453-E537-1543-049277EB8C6E}" dt="2025-03-15T00:04:20.234" v="395"/>
          <ac:spMkLst>
            <pc:docMk/>
            <pc:sldMk cId="0" sldId="266"/>
            <ac:spMk id="6" creationId="{379AA029-1E4F-758F-6556-36EBE93FFAFB}"/>
          </ac:spMkLst>
        </pc:spChg>
        <pc:spChg chg="add del mod">
          <ac:chgData name="VITOR KAYNÃ ARAÚJO OLIVEIRA ." userId="S::vitor.aoliveira@sptech.school::bf397bae-fc08-4eab-aabb-d184853aa6f6" providerId="AD" clId="Web-{30897552-A453-E537-1543-049277EB8C6E}" dt="2025-03-14T23:56:52.831" v="377"/>
          <ac:spMkLst>
            <pc:docMk/>
            <pc:sldMk cId="0" sldId="266"/>
            <ac:spMk id="7" creationId="{5ADA3DB3-EEE4-E6D3-79BE-9E8D0B1F3919}"/>
          </ac:spMkLst>
        </pc:spChg>
        <pc:picChg chg="add del mod">
          <ac:chgData name="VITOR KAYNÃ ARAÚJO OLIVEIRA ." userId="S::vitor.aoliveira@sptech.school::bf397bae-fc08-4eab-aabb-d184853aa6f6" providerId="AD" clId="Web-{30897552-A453-E537-1543-049277EB8C6E}" dt="2025-03-15T00:04:36.375" v="400"/>
          <ac:picMkLst>
            <pc:docMk/>
            <pc:sldMk cId="0" sldId="266"/>
            <ac:picMk id="8" creationId="{EB2EB634-2FBA-5F13-D306-FA9657AF9D62}"/>
          </ac:picMkLst>
        </pc:picChg>
        <pc:picChg chg="add del mod">
          <ac:chgData name="VITOR KAYNÃ ARAÚJO OLIVEIRA ." userId="S::vitor.aoliveira@sptech.school::bf397bae-fc08-4eab-aabb-d184853aa6f6" providerId="AD" clId="Web-{30897552-A453-E537-1543-049277EB8C6E}" dt="2025-03-15T00:04:26.687" v="398"/>
          <ac:picMkLst>
            <pc:docMk/>
            <pc:sldMk cId="0" sldId="266"/>
            <ac:picMk id="9" creationId="{48928E07-E6BE-ECE9-15E5-07B02A5EB033}"/>
          </ac:picMkLst>
        </pc:picChg>
        <pc:picChg chg="add del mod">
          <ac:chgData name="VITOR KAYNÃ ARAÚJO OLIVEIRA ." userId="S::vitor.aoliveira@sptech.school::bf397bae-fc08-4eab-aabb-d184853aa6f6" providerId="AD" clId="Web-{30897552-A453-E537-1543-049277EB8C6E}" dt="2025-03-15T00:04:29.875" v="399"/>
          <ac:picMkLst>
            <pc:docMk/>
            <pc:sldMk cId="0" sldId="266"/>
            <ac:picMk id="10" creationId="{CD0A6032-BFA3-45E3-8515-4A67C4DE6595}"/>
          </ac:picMkLst>
        </pc:picChg>
        <pc:picChg chg="add del mod">
          <ac:chgData name="VITOR KAYNÃ ARAÚJO OLIVEIRA ." userId="S::vitor.aoliveira@sptech.school::bf397bae-fc08-4eab-aabb-d184853aa6f6" providerId="AD" clId="Web-{30897552-A453-E537-1543-049277EB8C6E}" dt="2025-03-15T00:18:32.912" v="462"/>
          <ac:picMkLst>
            <pc:docMk/>
            <pc:sldMk cId="0" sldId="266"/>
            <ac:picMk id="11" creationId="{5DDE3D99-FDF3-114D-197D-4D8E8074D311}"/>
          </ac:picMkLst>
        </pc:picChg>
        <pc:picChg chg="add del mod">
          <ac:chgData name="VITOR KAYNÃ ARAÚJO OLIVEIRA ." userId="S::vitor.aoliveira@sptech.school::bf397bae-fc08-4eab-aabb-d184853aa6f6" providerId="AD" clId="Web-{30897552-A453-E537-1543-049277EB8C6E}" dt="2025-03-15T00:18:32.912" v="461"/>
          <ac:picMkLst>
            <pc:docMk/>
            <pc:sldMk cId="0" sldId="266"/>
            <ac:picMk id="12" creationId="{347B4E38-40AE-D668-D525-9A48E4F4B237}"/>
          </ac:picMkLst>
        </pc:picChg>
        <pc:picChg chg="add del mod">
          <ac:chgData name="VITOR KAYNÃ ARAÚJO OLIVEIRA ." userId="S::vitor.aoliveira@sptech.school::bf397bae-fc08-4eab-aabb-d184853aa6f6" providerId="AD" clId="Web-{30897552-A453-E537-1543-049277EB8C6E}" dt="2025-03-15T00:18:32.912" v="460"/>
          <ac:picMkLst>
            <pc:docMk/>
            <pc:sldMk cId="0" sldId="266"/>
            <ac:picMk id="13" creationId="{DDFD0FD4-DCE4-69F7-44BB-09446C2BF807}"/>
          </ac:picMkLst>
        </pc:picChg>
        <pc:picChg chg="add mod">
          <ac:chgData name="VITOR KAYNÃ ARAÚJO OLIVEIRA ." userId="S::vitor.aoliveira@sptech.school::bf397bae-fc08-4eab-aabb-d184853aa6f6" providerId="AD" clId="Web-{30897552-A453-E537-1543-049277EB8C6E}" dt="2025-03-15T00:25:45.209" v="549" actId="1076"/>
          <ac:picMkLst>
            <pc:docMk/>
            <pc:sldMk cId="0" sldId="266"/>
            <ac:picMk id="14" creationId="{CC7E6B91-4BD6-DE23-7672-6D98A4794210}"/>
          </ac:picMkLst>
        </pc:picChg>
        <pc:picChg chg="add mod">
          <ac:chgData name="VITOR KAYNÃ ARAÚJO OLIVEIRA ." userId="S::vitor.aoliveira@sptech.school::bf397bae-fc08-4eab-aabb-d184853aa6f6" providerId="AD" clId="Web-{30897552-A453-E537-1543-049277EB8C6E}" dt="2025-03-15T00:25:52.366" v="553" actId="1076"/>
          <ac:picMkLst>
            <pc:docMk/>
            <pc:sldMk cId="0" sldId="266"/>
            <ac:picMk id="15" creationId="{AA9A21D4-BA78-922C-E1AB-6A14C55147FB}"/>
          </ac:picMkLst>
        </pc:picChg>
        <pc:picChg chg="add mod">
          <ac:chgData name="VITOR KAYNÃ ARAÚJO OLIVEIRA ." userId="S::vitor.aoliveira@sptech.school::bf397bae-fc08-4eab-aabb-d184853aa6f6" providerId="AD" clId="Web-{30897552-A453-E537-1543-049277EB8C6E}" dt="2025-03-15T00:25:48.975" v="552" actId="1076"/>
          <ac:picMkLst>
            <pc:docMk/>
            <pc:sldMk cId="0" sldId="266"/>
            <ac:picMk id="16" creationId="{F92DBFCD-8599-0886-65CB-6EFF4CDE8E7A}"/>
          </ac:picMkLst>
        </pc:picChg>
        <pc:picChg chg="add mod">
          <ac:chgData name="VITOR KAYNÃ ARAÚJO OLIVEIRA ." userId="S::vitor.aoliveira@sptech.school::bf397bae-fc08-4eab-aabb-d184853aa6f6" providerId="AD" clId="Web-{30897552-A453-E537-1543-049277EB8C6E}" dt="2025-03-15T00:25:36.021" v="548"/>
          <ac:picMkLst>
            <pc:docMk/>
            <pc:sldMk cId="0" sldId="266"/>
            <ac:picMk id="17" creationId="{840A58C8-7009-3288-D1CF-4B9087273DAB}"/>
          </ac:picMkLst>
        </pc:picChg>
      </pc:sldChg>
      <pc:sldChg chg="add replId">
        <pc:chgData name="VITOR KAYNÃ ARAÚJO OLIVEIRA ." userId="S::vitor.aoliveira@sptech.school::bf397bae-fc08-4eab-aabb-d184853aa6f6" providerId="AD" clId="Web-{30897552-A453-E537-1543-049277EB8C6E}" dt="2025-03-14T23:28:48.736" v="0"/>
        <pc:sldMkLst>
          <pc:docMk/>
          <pc:sldMk cId="2164817565" sldId="285"/>
        </pc:sldMkLst>
      </pc:sldChg>
    </pc:docChg>
  </pc:docChgLst>
  <pc:docChgLst>
    <pc:chgData name="NICOLLAS BISPO PEREIRA ." userId="S::nicollas.bpereira@sptech.school::b67de8ea-24f7-423e-960e-2a8ff96b01d7" providerId="AD" clId="Web-{BCDF4BFB-A28E-CF53-F19F-71FE06EA15FF}"/>
    <pc:docChg chg="addSld modSld">
      <pc:chgData name="NICOLLAS BISPO PEREIRA ." userId="S::nicollas.bpereira@sptech.school::b67de8ea-24f7-423e-960e-2a8ff96b01d7" providerId="AD" clId="Web-{BCDF4BFB-A28E-CF53-F19F-71FE06EA15FF}" dt="2025-03-15T00:36:13.437" v="167"/>
      <pc:docMkLst>
        <pc:docMk/>
      </pc:docMkLst>
      <pc:sldChg chg="addSp delSp modSp">
        <pc:chgData name="NICOLLAS BISPO PEREIRA ." userId="S::nicollas.bpereira@sptech.school::b67de8ea-24f7-423e-960e-2a8ff96b01d7" providerId="AD" clId="Web-{BCDF4BFB-A28E-CF53-F19F-71FE06EA15FF}" dt="2025-03-15T00:20:49.255" v="80" actId="1076"/>
        <pc:sldMkLst>
          <pc:docMk/>
          <pc:sldMk cId="0" sldId="265"/>
        </pc:sldMkLst>
        <pc:spChg chg="add del mod">
          <ac:chgData name="NICOLLAS BISPO PEREIRA ." userId="S::nicollas.bpereira@sptech.school::b67de8ea-24f7-423e-960e-2a8ff96b01d7" providerId="AD" clId="Web-{BCDF4BFB-A28E-CF53-F19F-71FE06EA15FF}" dt="2025-03-15T00:20:34.426" v="74"/>
          <ac:spMkLst>
            <pc:docMk/>
            <pc:sldMk cId="0" sldId="265"/>
            <ac:spMk id="12" creationId="{BFDFC9D1-1270-A516-E00A-655AD090DBC7}"/>
          </ac:spMkLst>
        </pc:spChg>
        <pc:spChg chg="add del mod">
          <ac:chgData name="NICOLLAS BISPO PEREIRA ." userId="S::nicollas.bpereira@sptech.school::b67de8ea-24f7-423e-960e-2a8ff96b01d7" providerId="AD" clId="Web-{BCDF4BFB-A28E-CF53-F19F-71FE06EA15FF}" dt="2025-03-15T00:20:34.989" v="75"/>
          <ac:spMkLst>
            <pc:docMk/>
            <pc:sldMk cId="0" sldId="265"/>
            <ac:spMk id="14" creationId="{063A70A9-BC31-A59C-14FE-E06F78C608BF}"/>
          </ac:spMkLst>
        </pc:spChg>
        <pc:spChg chg="del mod">
          <ac:chgData name="NICOLLAS BISPO PEREIRA ." userId="S::nicollas.bpereira@sptech.school::b67de8ea-24f7-423e-960e-2a8ff96b01d7" providerId="AD" clId="Web-{BCDF4BFB-A28E-CF53-F19F-71FE06EA15FF}" dt="2025-03-15T00:20:32.364" v="73"/>
          <ac:spMkLst>
            <pc:docMk/>
            <pc:sldMk cId="0" sldId="265"/>
            <ac:spMk id="23" creationId="{8C459F16-BAFB-F2C2-52EE-23C1394962FE}"/>
          </ac:spMkLst>
        </pc:spChg>
        <pc:spChg chg="del mod">
          <ac:chgData name="NICOLLAS BISPO PEREIRA ." userId="S::nicollas.bpereira@sptech.school::b67de8ea-24f7-423e-960e-2a8ff96b01d7" providerId="AD" clId="Web-{BCDF4BFB-A28E-CF53-F19F-71FE06EA15FF}" dt="2025-03-15T00:20:29.129" v="71"/>
          <ac:spMkLst>
            <pc:docMk/>
            <pc:sldMk cId="0" sldId="265"/>
            <ac:spMk id="666" creationId="{00000000-0000-0000-0000-000000000000}"/>
          </ac:spMkLst>
        </pc:spChg>
        <pc:spChg chg="del mod">
          <ac:chgData name="NICOLLAS BISPO PEREIRA ." userId="S::nicollas.bpereira@sptech.school::b67de8ea-24f7-423e-960e-2a8ff96b01d7" providerId="AD" clId="Web-{BCDF4BFB-A28E-CF53-F19F-71FE06EA15FF}" dt="2025-03-15T00:20:30.864" v="72"/>
          <ac:spMkLst>
            <pc:docMk/>
            <pc:sldMk cId="0" sldId="265"/>
            <ac:spMk id="669" creationId="{00000000-0000-0000-0000-000000000000}"/>
          </ac:spMkLst>
        </pc:spChg>
        <pc:picChg chg="add mod">
          <ac:chgData name="NICOLLAS BISPO PEREIRA ." userId="S::nicollas.bpereira@sptech.school::b67de8ea-24f7-423e-960e-2a8ff96b01d7" providerId="AD" clId="Web-{BCDF4BFB-A28E-CF53-F19F-71FE06EA15FF}" dt="2025-03-15T00:20:49.177" v="78" actId="1076"/>
          <ac:picMkLst>
            <pc:docMk/>
            <pc:sldMk cId="0" sldId="265"/>
            <ac:picMk id="3" creationId="{B61CD42C-039C-0FFE-CCB3-DC8777F4AC86}"/>
          </ac:picMkLst>
        </pc:picChg>
        <pc:picChg chg="add mod">
          <ac:chgData name="NICOLLAS BISPO PEREIRA ." userId="S::nicollas.bpereira@sptech.school::b67de8ea-24f7-423e-960e-2a8ff96b01d7" providerId="AD" clId="Web-{BCDF4BFB-A28E-CF53-F19F-71FE06EA15FF}" dt="2025-03-15T00:20:49.223" v="79" actId="1076"/>
          <ac:picMkLst>
            <pc:docMk/>
            <pc:sldMk cId="0" sldId="265"/>
            <ac:picMk id="8" creationId="{6D822E9C-EE87-F7AA-E095-943F7E8876CD}"/>
          </ac:picMkLst>
        </pc:picChg>
        <pc:picChg chg="add mod">
          <ac:chgData name="NICOLLAS BISPO PEREIRA ." userId="S::nicollas.bpereira@sptech.school::b67de8ea-24f7-423e-960e-2a8ff96b01d7" providerId="AD" clId="Web-{BCDF4BFB-A28E-CF53-F19F-71FE06EA15FF}" dt="2025-03-15T00:20:49.255" v="80" actId="1076"/>
          <ac:picMkLst>
            <pc:docMk/>
            <pc:sldMk cId="0" sldId="265"/>
            <ac:picMk id="10" creationId="{4034D9D9-3498-BA40-2425-7528C1B8D658}"/>
          </ac:picMkLst>
        </pc:picChg>
      </pc:sldChg>
      <pc:sldChg chg="modSp">
        <pc:chgData name="NICOLLAS BISPO PEREIRA ." userId="S::nicollas.bpereira@sptech.school::b67de8ea-24f7-423e-960e-2a8ff96b01d7" providerId="AD" clId="Web-{BCDF4BFB-A28E-CF53-F19F-71FE06EA15FF}" dt="2025-03-15T00:13:58.260" v="0" actId="1076"/>
        <pc:sldMkLst>
          <pc:docMk/>
          <pc:sldMk cId="0" sldId="266"/>
        </pc:sldMkLst>
        <pc:picChg chg="mod">
          <ac:chgData name="NICOLLAS BISPO PEREIRA ." userId="S::nicollas.bpereira@sptech.school::b67de8ea-24f7-423e-960e-2a8ff96b01d7" providerId="AD" clId="Web-{BCDF4BFB-A28E-CF53-F19F-71FE06EA15FF}" dt="2025-03-15T00:13:58.260" v="0" actId="1076"/>
          <ac:picMkLst>
            <pc:docMk/>
            <pc:sldMk cId="0" sldId="266"/>
            <ac:picMk id="13" creationId="{DDFD0FD4-DCE4-69F7-44BB-09446C2BF807}"/>
          </ac:picMkLst>
        </pc:picChg>
      </pc:sldChg>
      <pc:sldChg chg="addSp delSp modSp">
        <pc:chgData name="NICOLLAS BISPO PEREIRA ." userId="S::nicollas.bpereira@sptech.school::b67de8ea-24f7-423e-960e-2a8ff96b01d7" providerId="AD" clId="Web-{BCDF4BFB-A28E-CF53-F19F-71FE06EA15FF}" dt="2025-03-15T00:36:13.437" v="167"/>
        <pc:sldMkLst>
          <pc:docMk/>
          <pc:sldMk cId="2467826030" sldId="281"/>
        </pc:sldMkLst>
        <pc:spChg chg="add del mod">
          <ac:chgData name="NICOLLAS BISPO PEREIRA ." userId="S::nicollas.bpereira@sptech.school::b67de8ea-24f7-423e-960e-2a8ff96b01d7" providerId="AD" clId="Web-{BCDF4BFB-A28E-CF53-F19F-71FE06EA15FF}" dt="2025-03-15T00:36:13.437" v="167"/>
          <ac:spMkLst>
            <pc:docMk/>
            <pc:sldMk cId="2467826030" sldId="281"/>
            <ac:spMk id="2" creationId="{BEF2929F-1BC0-5D91-2173-C81C21BEF336}"/>
          </ac:spMkLst>
        </pc:spChg>
        <pc:spChg chg="add del">
          <ac:chgData name="NICOLLAS BISPO PEREIRA ." userId="S::nicollas.bpereira@sptech.school::b67de8ea-24f7-423e-960e-2a8ff96b01d7" providerId="AD" clId="Web-{BCDF4BFB-A28E-CF53-F19F-71FE06EA15FF}" dt="2025-03-15T00:32:10.334" v="93"/>
          <ac:spMkLst>
            <pc:docMk/>
            <pc:sldMk cId="2467826030" sldId="281"/>
            <ac:spMk id="3" creationId="{4D121A06-6610-3D97-2268-366218EA531C}"/>
          </ac:spMkLst>
        </pc:spChg>
        <pc:spChg chg="add del mod">
          <ac:chgData name="NICOLLAS BISPO PEREIRA ." userId="S::nicollas.bpereira@sptech.school::b67de8ea-24f7-423e-960e-2a8ff96b01d7" providerId="AD" clId="Web-{BCDF4BFB-A28E-CF53-F19F-71FE06EA15FF}" dt="2025-03-15T00:36:13.437" v="166"/>
          <ac:spMkLst>
            <pc:docMk/>
            <pc:sldMk cId="2467826030" sldId="281"/>
            <ac:spMk id="4" creationId="{F440CBAE-498F-7AFF-5459-312B5E2DBB9B}"/>
          </ac:spMkLst>
        </pc:spChg>
        <pc:spChg chg="add del mod">
          <ac:chgData name="NICOLLAS BISPO PEREIRA ." userId="S::nicollas.bpereira@sptech.school::b67de8ea-24f7-423e-960e-2a8ff96b01d7" providerId="AD" clId="Web-{BCDF4BFB-A28E-CF53-F19F-71FE06EA15FF}" dt="2025-03-15T00:36:13.437" v="165"/>
          <ac:spMkLst>
            <pc:docMk/>
            <pc:sldMk cId="2467826030" sldId="281"/>
            <ac:spMk id="5" creationId="{F2708245-8A85-9982-EC48-84EA228C7E05}"/>
          </ac:spMkLst>
        </pc:spChg>
        <pc:spChg chg="add del mod">
          <ac:chgData name="NICOLLAS BISPO PEREIRA ." userId="S::nicollas.bpereira@sptech.school::b67de8ea-24f7-423e-960e-2a8ff96b01d7" providerId="AD" clId="Web-{BCDF4BFB-A28E-CF53-F19F-71FE06EA15FF}" dt="2025-03-15T00:36:13.437" v="164"/>
          <ac:spMkLst>
            <pc:docMk/>
            <pc:sldMk cId="2467826030" sldId="281"/>
            <ac:spMk id="6" creationId="{3CC1F23C-AB88-31A6-38AB-3C24447408ED}"/>
          </ac:spMkLst>
        </pc:spChg>
        <pc:spChg chg="add del mod">
          <ac:chgData name="NICOLLAS BISPO PEREIRA ." userId="S::nicollas.bpereira@sptech.school::b67de8ea-24f7-423e-960e-2a8ff96b01d7" providerId="AD" clId="Web-{BCDF4BFB-A28E-CF53-F19F-71FE06EA15FF}" dt="2025-03-15T00:36:13.437" v="163"/>
          <ac:spMkLst>
            <pc:docMk/>
            <pc:sldMk cId="2467826030" sldId="281"/>
            <ac:spMk id="7" creationId="{688ADC77-3785-021F-4526-0FCD05B9957F}"/>
          </ac:spMkLst>
        </pc:spChg>
        <pc:spChg chg="add del mod">
          <ac:chgData name="NICOLLAS BISPO PEREIRA ." userId="S::nicollas.bpereira@sptech.school::b67de8ea-24f7-423e-960e-2a8ff96b01d7" providerId="AD" clId="Web-{BCDF4BFB-A28E-CF53-F19F-71FE06EA15FF}" dt="2025-03-15T00:36:13.437" v="162"/>
          <ac:spMkLst>
            <pc:docMk/>
            <pc:sldMk cId="2467826030" sldId="281"/>
            <ac:spMk id="8" creationId="{3DA4EA50-4265-CA81-8F64-5D1D30844F3D}"/>
          </ac:spMkLst>
        </pc:spChg>
        <pc:picChg chg="add del mod">
          <ac:chgData name="NICOLLAS BISPO PEREIRA ." userId="S::nicollas.bpereira@sptech.school::b67de8ea-24f7-423e-960e-2a8ff96b01d7" providerId="AD" clId="Web-{BCDF4BFB-A28E-CF53-F19F-71FE06EA15FF}" dt="2025-03-15T00:36:11.749" v="160"/>
          <ac:picMkLst>
            <pc:docMk/>
            <pc:sldMk cId="2467826030" sldId="281"/>
            <ac:picMk id="9" creationId="{E56FF7CC-27D0-8C7F-42EE-F7B5A92D3D0C}"/>
          </ac:picMkLst>
        </pc:picChg>
        <pc:picChg chg="add del mod">
          <ac:chgData name="NICOLLAS BISPO PEREIRA ." userId="S::nicollas.bpereira@sptech.school::b67de8ea-24f7-423e-960e-2a8ff96b01d7" providerId="AD" clId="Web-{BCDF4BFB-A28E-CF53-F19F-71FE06EA15FF}" dt="2025-03-15T00:36:10.968" v="159"/>
          <ac:picMkLst>
            <pc:docMk/>
            <pc:sldMk cId="2467826030" sldId="281"/>
            <ac:picMk id="10" creationId="{F0D7195E-905F-2CB2-9EE0-FEEAC5375613}"/>
          </ac:picMkLst>
        </pc:picChg>
      </pc:sldChg>
      <pc:sldChg chg="addSp delSp modSp add replId">
        <pc:chgData name="NICOLLAS BISPO PEREIRA ." userId="S::nicollas.bpereira@sptech.school::b67de8ea-24f7-423e-960e-2a8ff96b01d7" providerId="AD" clId="Web-{BCDF4BFB-A28E-CF53-F19F-71FE06EA15FF}" dt="2025-03-15T00:20:12.660" v="69" actId="1076"/>
        <pc:sldMkLst>
          <pc:docMk/>
          <pc:sldMk cId="3482813537" sldId="289"/>
        </pc:sldMkLst>
        <pc:spChg chg="mod">
          <ac:chgData name="NICOLLAS BISPO PEREIRA ." userId="S::nicollas.bpereira@sptech.school::b67de8ea-24f7-423e-960e-2a8ff96b01d7" providerId="AD" clId="Web-{BCDF4BFB-A28E-CF53-F19F-71FE06EA15FF}" dt="2025-03-15T00:18:41.642" v="67" actId="20577"/>
          <ac:spMkLst>
            <pc:docMk/>
            <pc:sldMk cId="3482813537" sldId="289"/>
            <ac:spMk id="4" creationId="{ACBEB22A-A3B7-8F36-0782-1D1A34671020}"/>
          </ac:spMkLst>
        </pc:spChg>
        <pc:spChg chg="mod">
          <ac:chgData name="NICOLLAS BISPO PEREIRA ." userId="S::nicollas.bpereira@sptech.school::b67de8ea-24f7-423e-960e-2a8ff96b01d7" providerId="AD" clId="Web-{BCDF4BFB-A28E-CF53-F19F-71FE06EA15FF}" dt="2025-03-15T00:20:12.660" v="69" actId="1076"/>
          <ac:spMkLst>
            <pc:docMk/>
            <pc:sldMk cId="3482813537" sldId="289"/>
            <ac:spMk id="5" creationId="{A98473B3-022E-13E2-1E44-34267EAFDA9E}"/>
          </ac:spMkLst>
        </pc:spChg>
        <pc:spChg chg="add del mod">
          <ac:chgData name="NICOLLAS BISPO PEREIRA ." userId="S::nicollas.bpereira@sptech.school::b67de8ea-24f7-423e-960e-2a8ff96b01d7" providerId="AD" clId="Web-{BCDF4BFB-A28E-CF53-F19F-71FE06EA15FF}" dt="2025-03-15T00:17:45.672" v="56"/>
          <ac:spMkLst>
            <pc:docMk/>
            <pc:sldMk cId="3482813537" sldId="289"/>
            <ac:spMk id="6" creationId="{424E8F26-8441-C142-3529-B98B6CC74E00}"/>
          </ac:spMkLst>
        </pc:spChg>
        <pc:spChg chg="del mod">
          <ac:chgData name="NICOLLAS BISPO PEREIRA ." userId="S::nicollas.bpereira@sptech.school::b67de8ea-24f7-423e-960e-2a8ff96b01d7" providerId="AD" clId="Web-{BCDF4BFB-A28E-CF53-F19F-71FE06EA15FF}" dt="2025-03-15T00:17:41.859" v="55"/>
          <ac:spMkLst>
            <pc:docMk/>
            <pc:sldMk cId="3482813537" sldId="289"/>
            <ac:spMk id="7" creationId="{149B5DA8-3F4B-B3D8-A7DD-EAD5618A2C28}"/>
          </ac:spMkLst>
        </pc:spChg>
        <pc:spChg chg="mod">
          <ac:chgData name="NICOLLAS BISPO PEREIRA ." userId="S::nicollas.bpereira@sptech.school::b67de8ea-24f7-423e-960e-2a8ff96b01d7" providerId="AD" clId="Web-{BCDF4BFB-A28E-CF53-F19F-71FE06EA15FF}" dt="2025-03-15T00:18:17.954" v="62" actId="20577"/>
          <ac:spMkLst>
            <pc:docMk/>
            <pc:sldMk cId="3482813537" sldId="289"/>
            <ac:spMk id="23" creationId="{E302B52B-1CD3-378E-C1BC-9C3F18BBE414}"/>
          </ac:spMkLst>
        </pc:spChg>
        <pc:spChg chg="mod">
          <ac:chgData name="NICOLLAS BISPO PEREIRA ." userId="S::nicollas.bpereira@sptech.school::b67de8ea-24f7-423e-960e-2a8ff96b01d7" providerId="AD" clId="Web-{BCDF4BFB-A28E-CF53-F19F-71FE06EA15FF}" dt="2025-03-15T00:19:58.519" v="68" actId="1076"/>
          <ac:spMkLst>
            <pc:docMk/>
            <pc:sldMk cId="3482813537" sldId="289"/>
            <ac:spMk id="665" creationId="{66395151-6D8F-B3AA-1A4F-3DA7A789F07A}"/>
          </ac:spMkLst>
        </pc:spChg>
        <pc:spChg chg="mod">
          <ac:chgData name="NICOLLAS BISPO PEREIRA ." userId="S::nicollas.bpereira@sptech.school::b67de8ea-24f7-423e-960e-2a8ff96b01d7" providerId="AD" clId="Web-{BCDF4BFB-A28E-CF53-F19F-71FE06EA15FF}" dt="2025-03-15T00:18:05.844" v="60" actId="20577"/>
          <ac:spMkLst>
            <pc:docMk/>
            <pc:sldMk cId="3482813537" sldId="289"/>
            <ac:spMk id="666" creationId="{09963596-34E2-0A33-D6FE-DDD7EA1C1C77}"/>
          </ac:spMkLst>
        </pc:spChg>
        <pc:spChg chg="mod">
          <ac:chgData name="NICOLLAS BISPO PEREIRA ." userId="S::nicollas.bpereira@sptech.school::b67de8ea-24f7-423e-960e-2a8ff96b01d7" providerId="AD" clId="Web-{BCDF4BFB-A28E-CF53-F19F-71FE06EA15FF}" dt="2025-03-15T00:18:09.501" v="61" actId="20577"/>
          <ac:spMkLst>
            <pc:docMk/>
            <pc:sldMk cId="3482813537" sldId="289"/>
            <ac:spMk id="669" creationId="{504B0BC5-0D0A-E00E-8A91-87C4DBFCEE29}"/>
          </ac:spMkLst>
        </pc:spChg>
        <pc:graphicFrameChg chg="add del mod">
          <ac:chgData name="NICOLLAS BISPO PEREIRA ." userId="S::nicollas.bpereira@sptech.school::b67de8ea-24f7-423e-960e-2a8ff96b01d7" providerId="AD" clId="Web-{BCDF4BFB-A28E-CF53-F19F-71FE06EA15FF}" dt="2025-03-15T00:18:38.205" v="66"/>
          <ac:graphicFrameMkLst>
            <pc:docMk/>
            <pc:sldMk cId="3482813537" sldId="289"/>
            <ac:graphicFrameMk id="11" creationId="{6EA820C6-DC26-02E0-4AD4-51AEEA923EA5}"/>
          </ac:graphicFrameMkLst>
        </pc:graphicFrameChg>
        <pc:picChg chg="del">
          <ac:chgData name="NICOLLAS BISPO PEREIRA ." userId="S::nicollas.bpereira@sptech.school::b67de8ea-24f7-423e-960e-2a8ff96b01d7" providerId="AD" clId="Web-{BCDF4BFB-A28E-CF53-F19F-71FE06EA15FF}" dt="2025-03-15T00:17:05.171" v="33"/>
          <ac:picMkLst>
            <pc:docMk/>
            <pc:sldMk cId="3482813537" sldId="289"/>
            <ac:picMk id="3" creationId="{E95BAB64-74EF-5309-B6F2-3B2DAAF51D27}"/>
          </ac:picMkLst>
        </pc:picChg>
        <pc:picChg chg="del">
          <ac:chgData name="NICOLLAS BISPO PEREIRA ." userId="S::nicollas.bpereira@sptech.school::b67de8ea-24f7-423e-960e-2a8ff96b01d7" providerId="AD" clId="Web-{BCDF4BFB-A28E-CF53-F19F-71FE06EA15FF}" dt="2025-03-15T00:17:05.796" v="34"/>
          <ac:picMkLst>
            <pc:docMk/>
            <pc:sldMk cId="3482813537" sldId="289"/>
            <ac:picMk id="8" creationId="{257826F1-289B-29BB-E6DE-94C2DD009AD3}"/>
          </ac:picMkLst>
        </pc:picChg>
        <pc:picChg chg="del">
          <ac:chgData name="NICOLLAS BISPO PEREIRA ." userId="S::nicollas.bpereira@sptech.school::b67de8ea-24f7-423e-960e-2a8ff96b01d7" providerId="AD" clId="Web-{BCDF4BFB-A28E-CF53-F19F-71FE06EA15FF}" dt="2025-03-15T00:17:04.515" v="32"/>
          <ac:picMkLst>
            <pc:docMk/>
            <pc:sldMk cId="3482813537" sldId="289"/>
            <ac:picMk id="10" creationId="{F488BB24-E83B-DF99-853A-7C287A95A5A1}"/>
          </ac:picMkLst>
        </pc:picChg>
      </pc:sldChg>
    </pc:docChg>
  </pc:docChgLst>
  <pc:docChgLst>
    <pc:chgData name="NATA ROCHA CHAVES ." userId="S::nata.chaves@sptech.school::9cf2bd00-8ee3-4a8f-a55b-a7084cb870db" providerId="AD" clId="Web-{624BCDF5-1F8C-29CE-AB41-2A49CDA5120B}"/>
    <pc:docChg chg="modSld">
      <pc:chgData name="NATA ROCHA CHAVES ." userId="S::nata.chaves@sptech.school::9cf2bd00-8ee3-4a8f-a55b-a7084cb870db" providerId="AD" clId="Web-{624BCDF5-1F8C-29CE-AB41-2A49CDA5120B}" dt="2025-03-13T22:27:29.985" v="3"/>
      <pc:docMkLst>
        <pc:docMk/>
      </pc:docMkLst>
      <pc:sldChg chg="addSp delSp modSp">
        <pc:chgData name="NATA ROCHA CHAVES ." userId="S::nata.chaves@sptech.school::9cf2bd00-8ee3-4a8f-a55b-a7084cb870db" providerId="AD" clId="Web-{624BCDF5-1F8C-29CE-AB41-2A49CDA5120B}" dt="2025-03-13T22:27:29.985" v="3"/>
        <pc:sldMkLst>
          <pc:docMk/>
          <pc:sldMk cId="0" sldId="266"/>
        </pc:sldMkLst>
      </pc:sldChg>
    </pc:docChg>
  </pc:docChgLst>
  <pc:docChgLst>
    <pc:chgData name="GABRIEL COSE ARAUJO ." userId="S::gabriel.caraujo@sptech.school::e98ff609-8a09-4502-b51b-ffd529b683ac" providerId="AD" clId="Web-{9A5CBC7B-A311-6E3F-E6D6-998743F6AE17}"/>
    <pc:docChg chg="modSld">
      <pc:chgData name="GABRIEL COSE ARAUJO ." userId="S::gabriel.caraujo@sptech.school::e98ff609-8a09-4502-b51b-ffd529b683ac" providerId="AD" clId="Web-{9A5CBC7B-A311-6E3F-E6D6-998743F6AE17}" dt="2025-03-17T19:33:31.776" v="10" actId="1076"/>
      <pc:docMkLst>
        <pc:docMk/>
      </pc:docMkLst>
      <pc:sldChg chg="addSp delSp modSp">
        <pc:chgData name="GABRIEL COSE ARAUJO ." userId="S::gabriel.caraujo@sptech.school::e98ff609-8a09-4502-b51b-ffd529b683ac" providerId="AD" clId="Web-{9A5CBC7B-A311-6E3F-E6D6-998743F6AE17}" dt="2025-03-17T19:33:31.776" v="10" actId="1076"/>
        <pc:sldMkLst>
          <pc:docMk/>
          <pc:sldMk cId="3647098343" sldId="292"/>
        </pc:sldMkLst>
        <pc:picChg chg="del">
          <ac:chgData name="GABRIEL COSE ARAUJO ." userId="S::gabriel.caraujo@sptech.school::e98ff609-8a09-4502-b51b-ffd529b683ac" providerId="AD" clId="Web-{9A5CBC7B-A311-6E3F-E6D6-998743F6AE17}" dt="2025-03-17T19:28:47.564" v="0"/>
          <ac:picMkLst>
            <pc:docMk/>
            <pc:sldMk cId="3647098343" sldId="292"/>
            <ac:picMk id="2" creationId="{9848B216-E7AC-3244-908B-0D0BE4BBC551}"/>
          </ac:picMkLst>
        </pc:picChg>
        <pc:picChg chg="add mod modCrop">
          <ac:chgData name="GABRIEL COSE ARAUJO ." userId="S::gabriel.caraujo@sptech.school::e98ff609-8a09-4502-b51b-ffd529b683ac" providerId="AD" clId="Web-{9A5CBC7B-A311-6E3F-E6D6-998743F6AE17}" dt="2025-03-17T19:33:31.776" v="10" actId="1076"/>
          <ac:picMkLst>
            <pc:docMk/>
            <pc:sldMk cId="3647098343" sldId="292"/>
            <ac:picMk id="3" creationId="{91FE4560-C704-4AE9-5664-C0B580EC5C31}"/>
          </ac:picMkLst>
        </pc:picChg>
      </pc:sldChg>
    </pc:docChg>
  </pc:docChgLst>
  <pc:docChgLst>
    <pc:chgData name="MATHIAS TONETTI DA SILVA ZOCCA ." userId="S::mathias.zocca@sptech.school::81503a5f-5522-4251-a36c-60ebcd366f9a" providerId="AD" clId="Web-{767D4089-AEEE-DB52-B2D6-54D186D5C9D9}"/>
    <pc:docChg chg="addSld delSld modSld">
      <pc:chgData name="MATHIAS TONETTI DA SILVA ZOCCA ." userId="S::mathias.zocca@sptech.school::81503a5f-5522-4251-a36c-60ebcd366f9a" providerId="AD" clId="Web-{767D4089-AEEE-DB52-B2D6-54D186D5C9D9}" dt="2025-03-15T00:20:34.495" v="242" actId="1076"/>
      <pc:docMkLst>
        <pc:docMk/>
      </pc:docMkLst>
      <pc:sldChg chg="addSp delSp modSp">
        <pc:chgData name="MATHIAS TONETTI DA SILVA ZOCCA ." userId="S::mathias.zocca@sptech.school::81503a5f-5522-4251-a36c-60ebcd366f9a" providerId="AD" clId="Web-{767D4089-AEEE-DB52-B2D6-54D186D5C9D9}" dt="2025-03-15T00:19:43.541" v="216"/>
        <pc:sldMkLst>
          <pc:docMk/>
          <pc:sldMk cId="0" sldId="261"/>
        </pc:sldMkLst>
        <pc:picChg chg="add del mod">
          <ac:chgData name="MATHIAS TONETTI DA SILVA ZOCCA ." userId="S::mathias.zocca@sptech.school::81503a5f-5522-4251-a36c-60ebcd366f9a" providerId="AD" clId="Web-{767D4089-AEEE-DB52-B2D6-54D186D5C9D9}" dt="2025-03-15T00:19:43.541" v="216"/>
          <ac:picMkLst>
            <pc:docMk/>
            <pc:sldMk cId="0" sldId="261"/>
            <ac:picMk id="2" creationId="{5DDE3579-68A7-F854-F6A7-BC7B6D42C416}"/>
          </ac:picMkLst>
        </pc:picChg>
      </pc:sldChg>
      <pc:sldChg chg="addSp modSp del">
        <pc:chgData name="MATHIAS TONETTI DA SILVA ZOCCA ." userId="S::mathias.zocca@sptech.school::81503a5f-5522-4251-a36c-60ebcd366f9a" providerId="AD" clId="Web-{767D4089-AEEE-DB52-B2D6-54D186D5C9D9}" dt="2025-03-14T23:49:22.378" v="63"/>
        <pc:sldMkLst>
          <pc:docMk/>
          <pc:sldMk cId="0" sldId="275"/>
        </pc:sldMkLst>
        <pc:spChg chg="add mod">
          <ac:chgData name="MATHIAS TONETTI DA SILVA ZOCCA ." userId="S::mathias.zocca@sptech.school::81503a5f-5522-4251-a36c-60ebcd366f9a" providerId="AD" clId="Web-{767D4089-AEEE-DB52-B2D6-54D186D5C9D9}" dt="2025-03-14T23:46:54.031" v="57" actId="1076"/>
          <ac:spMkLst>
            <pc:docMk/>
            <pc:sldMk cId="0" sldId="275"/>
            <ac:spMk id="3" creationId="{F1F54584-B448-749C-8EDF-E89E8E35194F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4T23:47:23.688" v="62" actId="1076"/>
          <ac:spMkLst>
            <pc:docMk/>
            <pc:sldMk cId="0" sldId="275"/>
            <ac:spMk id="4" creationId="{FA12ED90-E21D-35AB-8C2B-F4D2B291E45A}"/>
          </ac:spMkLst>
        </pc:spChg>
        <pc:spChg chg="add mod">
          <ac:chgData name="MATHIAS TONETTI DA SILVA ZOCCA ." userId="S::mathias.zocca@sptech.school::81503a5f-5522-4251-a36c-60ebcd366f9a" providerId="AD" clId="Web-{767D4089-AEEE-DB52-B2D6-54D186D5C9D9}" dt="2025-03-14T23:47:04.640" v="59" actId="1076"/>
          <ac:spMkLst>
            <pc:docMk/>
            <pc:sldMk cId="0" sldId="275"/>
            <ac:spMk id="6" creationId="{E556B6C0-778B-391E-B7EC-036F9B049F84}"/>
          </ac:spMkLst>
        </pc:spChg>
        <pc:spChg chg="add mod">
          <ac:chgData name="MATHIAS TONETTI DA SILVA ZOCCA ." userId="S::mathias.zocca@sptech.school::81503a5f-5522-4251-a36c-60ebcd366f9a" providerId="AD" clId="Web-{767D4089-AEEE-DB52-B2D6-54D186D5C9D9}" dt="2025-03-14T23:47:16.359" v="61" actId="1076"/>
          <ac:spMkLst>
            <pc:docMk/>
            <pc:sldMk cId="0" sldId="275"/>
            <ac:spMk id="8" creationId="{D484EB81-507A-EDAB-72B0-3F1A3274331F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4T23:46:40.265" v="55" actId="14100"/>
          <ac:spMkLst>
            <pc:docMk/>
            <pc:sldMk cId="0" sldId="275"/>
            <ac:spMk id="949" creationId="{00000000-0000-0000-0000-000000000000}"/>
          </ac:spMkLst>
        </pc:spChg>
      </pc:sldChg>
      <pc:sldChg chg="addSp delSp modSp">
        <pc:chgData name="MATHIAS TONETTI DA SILVA ZOCCA ." userId="S::mathias.zocca@sptech.school::81503a5f-5522-4251-a36c-60ebcd366f9a" providerId="AD" clId="Web-{767D4089-AEEE-DB52-B2D6-54D186D5C9D9}" dt="2025-03-15T00:20:34.495" v="242" actId="1076"/>
        <pc:sldMkLst>
          <pc:docMk/>
          <pc:sldMk cId="3072533816" sldId="282"/>
        </pc:sldMkLst>
        <pc:spChg chg="mod">
          <ac:chgData name="MATHIAS TONETTI DA SILVA ZOCCA ." userId="S::mathias.zocca@sptech.school::81503a5f-5522-4251-a36c-60ebcd366f9a" providerId="AD" clId="Web-{767D4089-AEEE-DB52-B2D6-54D186D5C9D9}" dt="2025-03-14T23:38:17.246" v="4" actId="1076"/>
          <ac:spMkLst>
            <pc:docMk/>
            <pc:sldMk cId="3072533816" sldId="282"/>
            <ac:spMk id="579" creationId="{81B4727E-40B8-D0AA-4EE9-491128D27371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5T00:20:20.120" v="239" actId="20577"/>
          <ac:spMkLst>
            <pc:docMk/>
            <pc:sldMk cId="3072533816" sldId="282"/>
            <ac:spMk id="580" creationId="{D8D10446-CA57-2F8B-B20D-BF64DEF50F80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4T23:38:17.261" v="5" actId="1076"/>
          <ac:spMkLst>
            <pc:docMk/>
            <pc:sldMk cId="3072533816" sldId="282"/>
            <ac:spMk id="581" creationId="{4F35A9C6-C0B7-1FB7-C660-4B3393A4FB62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4T23:38:27.418" v="7" actId="1076"/>
          <ac:spMkLst>
            <pc:docMk/>
            <pc:sldMk cId="3072533816" sldId="282"/>
            <ac:spMk id="582" creationId="{4AC90FA0-1CD9-75DD-D26A-702022BA284C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4T23:38:27.418" v="8" actId="1076"/>
          <ac:spMkLst>
            <pc:docMk/>
            <pc:sldMk cId="3072533816" sldId="282"/>
            <ac:spMk id="583" creationId="{0AE4F14D-4A2F-8DC6-B6DD-4257FE5E1CF7}"/>
          </ac:spMkLst>
        </pc:spChg>
        <pc:grpChg chg="mod">
          <ac:chgData name="MATHIAS TONETTI DA SILVA ZOCCA ." userId="S::mathias.zocca@sptech.school::81503a5f-5522-4251-a36c-60ebcd366f9a" providerId="AD" clId="Web-{767D4089-AEEE-DB52-B2D6-54D186D5C9D9}" dt="2025-03-14T23:38:27.433" v="9" actId="1076"/>
          <ac:grpSpMkLst>
            <pc:docMk/>
            <pc:sldMk cId="3072533816" sldId="282"/>
            <ac:grpSpMk id="584" creationId="{2068CC42-6BEE-E062-452A-E5198D8492A3}"/>
          </ac:grpSpMkLst>
        </pc:grpChg>
        <pc:grpChg chg="mod">
          <ac:chgData name="MATHIAS TONETTI DA SILVA ZOCCA ." userId="S::mathias.zocca@sptech.school::81503a5f-5522-4251-a36c-60ebcd366f9a" providerId="AD" clId="Web-{767D4089-AEEE-DB52-B2D6-54D186D5C9D9}" dt="2025-03-14T23:38:17.277" v="6" actId="1076"/>
          <ac:grpSpMkLst>
            <pc:docMk/>
            <pc:sldMk cId="3072533816" sldId="282"/>
            <ac:grpSpMk id="589" creationId="{C1B1812E-2B01-106D-FFB1-C58C49BFF13D}"/>
          </ac:grpSpMkLst>
        </pc:grpChg>
        <pc:picChg chg="add del mod">
          <ac:chgData name="MATHIAS TONETTI DA SILVA ZOCCA ." userId="S::mathias.zocca@sptech.school::81503a5f-5522-4251-a36c-60ebcd366f9a" providerId="AD" clId="Web-{767D4089-AEEE-DB52-B2D6-54D186D5C9D9}" dt="2025-03-15T00:18:22.039" v="212"/>
          <ac:picMkLst>
            <pc:docMk/>
            <pc:sldMk cId="3072533816" sldId="282"/>
            <ac:picMk id="2" creationId="{32056AD5-2929-1A34-E738-9D8A4FCF72E9}"/>
          </ac:picMkLst>
        </pc:picChg>
        <pc:picChg chg="add mod">
          <ac:chgData name="MATHIAS TONETTI DA SILVA ZOCCA ." userId="S::mathias.zocca@sptech.school::81503a5f-5522-4251-a36c-60ebcd366f9a" providerId="AD" clId="Web-{767D4089-AEEE-DB52-B2D6-54D186D5C9D9}" dt="2025-03-15T00:20:34.495" v="242" actId="1076"/>
          <ac:picMkLst>
            <pc:docMk/>
            <pc:sldMk cId="3072533816" sldId="282"/>
            <ac:picMk id="3" creationId="{8C0771BA-D867-8265-8708-609928465E07}"/>
          </ac:picMkLst>
        </pc:picChg>
      </pc:sldChg>
      <pc:sldChg chg="modSp">
        <pc:chgData name="MATHIAS TONETTI DA SILVA ZOCCA ." userId="S::mathias.zocca@sptech.school::81503a5f-5522-4251-a36c-60ebcd366f9a" providerId="AD" clId="Web-{767D4089-AEEE-DB52-B2D6-54D186D5C9D9}" dt="2025-03-14T23:41:43" v="10" actId="14100"/>
        <pc:sldMkLst>
          <pc:docMk/>
          <pc:sldMk cId="3937768089" sldId="286"/>
        </pc:sldMkLst>
        <pc:spChg chg="mod">
          <ac:chgData name="MATHIAS TONETTI DA SILVA ZOCCA ." userId="S::mathias.zocca@sptech.school::81503a5f-5522-4251-a36c-60ebcd366f9a" providerId="AD" clId="Web-{767D4089-AEEE-DB52-B2D6-54D186D5C9D9}" dt="2025-03-14T23:41:43" v="10" actId="14100"/>
          <ac:spMkLst>
            <pc:docMk/>
            <pc:sldMk cId="3937768089" sldId="286"/>
            <ac:spMk id="582" creationId="{007D6243-EA2D-6069-5570-0840E3C8DD3A}"/>
          </ac:spMkLst>
        </pc:spChg>
      </pc:sldChg>
      <pc:sldChg chg="add replId">
        <pc:chgData name="MATHIAS TONETTI DA SILVA ZOCCA ." userId="S::mathias.zocca@sptech.school::81503a5f-5522-4251-a36c-60ebcd366f9a" providerId="AD" clId="Web-{767D4089-AEEE-DB52-B2D6-54D186D5C9D9}" dt="2025-03-14T23:45:11.138" v="11"/>
        <pc:sldMkLst>
          <pc:docMk/>
          <pc:sldMk cId="1034370068" sldId="287"/>
        </pc:sldMkLst>
      </pc:sldChg>
      <pc:sldChg chg="addSp delSp modSp add replId">
        <pc:chgData name="MATHIAS TONETTI DA SILVA ZOCCA ." userId="S::mathias.zocca@sptech.school::81503a5f-5522-4251-a36c-60ebcd366f9a" providerId="AD" clId="Web-{767D4089-AEEE-DB52-B2D6-54D186D5C9D9}" dt="2025-03-15T00:08:27.430" v="204" actId="1076"/>
        <pc:sldMkLst>
          <pc:docMk/>
          <pc:sldMk cId="1305548130" sldId="288"/>
        </pc:sldMkLst>
        <pc:spChg chg="add mod">
          <ac:chgData name="MATHIAS TONETTI DA SILVA ZOCCA ." userId="S::mathias.zocca@sptech.school::81503a5f-5522-4251-a36c-60ebcd366f9a" providerId="AD" clId="Web-{767D4089-AEEE-DB52-B2D6-54D186D5C9D9}" dt="2025-03-15T00:08:09.680" v="197" actId="1076"/>
          <ac:spMkLst>
            <pc:docMk/>
            <pc:sldMk cId="1305548130" sldId="288"/>
            <ac:spMk id="2" creationId="{21FC4794-8821-72F9-4E74-E6B2656483FD}"/>
          </ac:spMkLst>
        </pc:spChg>
        <pc:spChg chg="add mod">
          <ac:chgData name="MATHIAS TONETTI DA SILVA ZOCCA ." userId="S::mathias.zocca@sptech.school::81503a5f-5522-4251-a36c-60ebcd366f9a" providerId="AD" clId="Web-{767D4089-AEEE-DB52-B2D6-54D186D5C9D9}" dt="2025-03-15T00:08:09.695" v="198" actId="1076"/>
          <ac:spMkLst>
            <pc:docMk/>
            <pc:sldMk cId="1305548130" sldId="288"/>
            <ac:spMk id="3" creationId="{6F86337D-9A39-62E3-2F47-7E4190F632CE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5T00:07:12.085" v="182" actId="1076"/>
          <ac:spMkLst>
            <pc:docMk/>
            <pc:sldMk cId="1305548130" sldId="288"/>
            <ac:spMk id="912" creationId="{944431A9-E1D7-ADBA-BEE9-DDE6D3B96270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5T00:08:27.415" v="203" actId="1076"/>
          <ac:spMkLst>
            <pc:docMk/>
            <pc:sldMk cId="1305548130" sldId="288"/>
            <ac:spMk id="913" creationId="{EC625E24-BE1F-984A-FC55-E75CEE87313C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5T00:08:27.430" v="204" actId="1076"/>
          <ac:spMkLst>
            <pc:docMk/>
            <pc:sldMk cId="1305548130" sldId="288"/>
            <ac:spMk id="914" creationId="{70476E15-C27C-CBA1-D7B5-78BD32156FD3}"/>
          </ac:spMkLst>
        </pc:spChg>
        <pc:spChg chg="del mod">
          <ac:chgData name="MATHIAS TONETTI DA SILVA ZOCCA ." userId="S::mathias.zocca@sptech.school::81503a5f-5522-4251-a36c-60ebcd366f9a" providerId="AD" clId="Web-{767D4089-AEEE-DB52-B2D6-54D186D5C9D9}" dt="2025-03-14T23:50:25.083" v="109"/>
          <ac:spMkLst>
            <pc:docMk/>
            <pc:sldMk cId="1305548130" sldId="288"/>
            <ac:spMk id="915" creationId="{D29EBED2-A96D-6053-EBDB-30F38368CA22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5T00:08:19.399" v="201" actId="1076"/>
          <ac:spMkLst>
            <pc:docMk/>
            <pc:sldMk cId="1305548130" sldId="288"/>
            <ac:spMk id="916" creationId="{17E2B29F-9BE3-418F-C102-12AA7A338096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5T00:08:19.414" v="202" actId="1076"/>
          <ac:spMkLst>
            <pc:docMk/>
            <pc:sldMk cId="1305548130" sldId="288"/>
            <ac:spMk id="917" creationId="{A34083B7-1FD4-32EF-F19E-19B10A0CE5FF}"/>
          </ac:spMkLst>
        </pc:spChg>
        <pc:spChg chg="del mod">
          <ac:chgData name="MATHIAS TONETTI DA SILVA ZOCCA ." userId="S::mathias.zocca@sptech.school::81503a5f-5522-4251-a36c-60ebcd366f9a" providerId="AD" clId="Web-{767D4089-AEEE-DB52-B2D6-54D186D5C9D9}" dt="2025-03-14T23:50:27.662" v="110"/>
          <ac:spMkLst>
            <pc:docMk/>
            <pc:sldMk cId="1305548130" sldId="288"/>
            <ac:spMk id="918" creationId="{AB6C8F7B-1BBA-960C-BCEE-3E74CFEB3CCE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5T00:08:14.149" v="199" actId="1076"/>
          <ac:spMkLst>
            <pc:docMk/>
            <pc:sldMk cId="1305548130" sldId="288"/>
            <ac:spMk id="919" creationId="{0E4E8BC3-864D-B370-5412-352680D8B87E}"/>
          </ac:spMkLst>
        </pc:spChg>
        <pc:spChg chg="mod">
          <ac:chgData name="MATHIAS TONETTI DA SILVA ZOCCA ." userId="S::mathias.zocca@sptech.school::81503a5f-5522-4251-a36c-60ebcd366f9a" providerId="AD" clId="Web-{767D4089-AEEE-DB52-B2D6-54D186D5C9D9}" dt="2025-03-15T00:08:14.164" v="200" actId="1076"/>
          <ac:spMkLst>
            <pc:docMk/>
            <pc:sldMk cId="1305548130" sldId="288"/>
            <ac:spMk id="920" creationId="{0EBB1DC3-F8F9-D5E4-57E2-AFADCA9AF7B7}"/>
          </ac:spMkLst>
        </pc:spChg>
        <pc:spChg chg="del mod">
          <ac:chgData name="MATHIAS TONETTI DA SILVA ZOCCA ." userId="S::mathias.zocca@sptech.school::81503a5f-5522-4251-a36c-60ebcd366f9a" providerId="AD" clId="Web-{767D4089-AEEE-DB52-B2D6-54D186D5C9D9}" dt="2025-03-14T23:50:29.443" v="111"/>
          <ac:spMkLst>
            <pc:docMk/>
            <pc:sldMk cId="1305548130" sldId="288"/>
            <ac:spMk id="921" creationId="{47CCCD90-B0DD-3BB9-8B5D-B76A7DC702A8}"/>
          </ac:spMkLst>
        </pc:spChg>
        <pc:spChg chg="del">
          <ac:chgData name="MATHIAS TONETTI DA SILVA ZOCCA ." userId="S::mathias.zocca@sptech.school::81503a5f-5522-4251-a36c-60ebcd366f9a" providerId="AD" clId="Web-{767D4089-AEEE-DB52-B2D6-54D186D5C9D9}" dt="2025-03-14T23:49:28.315" v="67"/>
          <ac:spMkLst>
            <pc:docMk/>
            <pc:sldMk cId="1305548130" sldId="288"/>
            <ac:spMk id="922" creationId="{878175F1-001E-3F9D-EE45-C3FE3BC45858}"/>
          </ac:spMkLst>
        </pc:spChg>
        <pc:spChg chg="del">
          <ac:chgData name="MATHIAS TONETTI DA SILVA ZOCCA ." userId="S::mathias.zocca@sptech.school::81503a5f-5522-4251-a36c-60ebcd366f9a" providerId="AD" clId="Web-{767D4089-AEEE-DB52-B2D6-54D186D5C9D9}" dt="2025-03-14T23:49:28.315" v="66"/>
          <ac:spMkLst>
            <pc:docMk/>
            <pc:sldMk cId="1305548130" sldId="288"/>
            <ac:spMk id="923" creationId="{7E3C058B-C256-F7C1-0BD4-05D79DBF83C6}"/>
          </ac:spMkLst>
        </pc:spChg>
        <pc:spChg chg="del">
          <ac:chgData name="MATHIAS TONETTI DA SILVA ZOCCA ." userId="S::mathias.zocca@sptech.school::81503a5f-5522-4251-a36c-60ebcd366f9a" providerId="AD" clId="Web-{767D4089-AEEE-DB52-B2D6-54D186D5C9D9}" dt="2025-03-14T23:49:28.315" v="65"/>
          <ac:spMkLst>
            <pc:docMk/>
            <pc:sldMk cId="1305548130" sldId="288"/>
            <ac:spMk id="924" creationId="{0716651D-E7E0-22AE-DCA5-DA30FD4BDBFB}"/>
          </ac:spMkLst>
        </pc:spChg>
      </pc:sldChg>
    </pc:docChg>
  </pc:docChgLst>
  <pc:docChgLst>
    <pc:chgData name="NICOLLAS BISPO PEREIRA ." userId="S::nicollas.bpereira@sptech.school::b67de8ea-24f7-423e-960e-2a8ff96b01d7" providerId="AD" clId="Web-{002BEC57-A53F-42D1-8F6E-831BDB6383A2}"/>
    <pc:docChg chg="addSld delSld modSld">
      <pc:chgData name="NICOLLAS BISPO PEREIRA ." userId="S::nicollas.bpereira@sptech.school::b67de8ea-24f7-423e-960e-2a8ff96b01d7" providerId="AD" clId="Web-{002BEC57-A53F-42D1-8F6E-831BDB6383A2}" dt="2025-03-15T21:26:51.215" v="90" actId="20577"/>
      <pc:docMkLst>
        <pc:docMk/>
      </pc:docMkLst>
      <pc:sldChg chg="modSp">
        <pc:chgData name="NICOLLAS BISPO PEREIRA ." userId="S::nicollas.bpereira@sptech.school::b67de8ea-24f7-423e-960e-2a8ff96b01d7" providerId="AD" clId="Web-{002BEC57-A53F-42D1-8F6E-831BDB6383A2}" dt="2025-03-15T21:22:04.457" v="77" actId="1076"/>
        <pc:sldMkLst>
          <pc:docMk/>
          <pc:sldMk cId="3424042592" sldId="283"/>
        </pc:sldMkLst>
        <pc:picChg chg="mod">
          <ac:chgData name="NICOLLAS BISPO PEREIRA ." userId="S::nicollas.bpereira@sptech.school::b67de8ea-24f7-423e-960e-2a8ff96b01d7" providerId="AD" clId="Web-{002BEC57-A53F-42D1-8F6E-831BDB6383A2}" dt="2025-03-15T21:22:04.457" v="77" actId="1076"/>
          <ac:picMkLst>
            <pc:docMk/>
            <pc:sldMk cId="3424042592" sldId="283"/>
            <ac:picMk id="6" creationId="{1E46C486-8B76-4496-E8F3-4D4B922D9687}"/>
          </ac:picMkLst>
        </pc:picChg>
      </pc:sldChg>
      <pc:sldChg chg="modSp">
        <pc:chgData name="NICOLLAS BISPO PEREIRA ." userId="S::nicollas.bpereira@sptech.school::b67de8ea-24f7-423e-960e-2a8ff96b01d7" providerId="AD" clId="Web-{002BEC57-A53F-42D1-8F6E-831BDB6383A2}" dt="2025-03-15T21:26:51.215" v="90" actId="20577"/>
        <pc:sldMkLst>
          <pc:docMk/>
          <pc:sldMk cId="3482813537" sldId="289"/>
        </pc:sldMkLst>
        <pc:spChg chg="mod">
          <ac:chgData name="NICOLLAS BISPO PEREIRA ." userId="S::nicollas.bpereira@sptech.school::b67de8ea-24f7-423e-960e-2a8ff96b01d7" providerId="AD" clId="Web-{002BEC57-A53F-42D1-8F6E-831BDB6383A2}" dt="2025-03-15T21:26:30.355" v="84" actId="20577"/>
          <ac:spMkLst>
            <pc:docMk/>
            <pc:sldMk cId="3482813537" sldId="289"/>
            <ac:spMk id="4" creationId="{ACBEB22A-A3B7-8F36-0782-1D1A34671020}"/>
          </ac:spMkLst>
        </pc:spChg>
        <pc:spChg chg="mod">
          <ac:chgData name="NICOLLAS BISPO PEREIRA ." userId="S::nicollas.bpereira@sptech.school::b67de8ea-24f7-423e-960e-2a8ff96b01d7" providerId="AD" clId="Web-{002BEC57-A53F-42D1-8F6E-831BDB6383A2}" dt="2025-03-15T21:26:51.215" v="90" actId="20577"/>
          <ac:spMkLst>
            <pc:docMk/>
            <pc:sldMk cId="3482813537" sldId="289"/>
            <ac:spMk id="5" creationId="{A98473B3-022E-13E2-1E44-34267EAFDA9E}"/>
          </ac:spMkLst>
        </pc:spChg>
        <pc:spChg chg="mod">
          <ac:chgData name="NICOLLAS BISPO PEREIRA ." userId="S::nicollas.bpereira@sptech.school::b67de8ea-24f7-423e-960e-2a8ff96b01d7" providerId="AD" clId="Web-{002BEC57-A53F-42D1-8F6E-831BDB6383A2}" dt="2025-03-15T21:26:40.402" v="87" actId="20577"/>
          <ac:spMkLst>
            <pc:docMk/>
            <pc:sldMk cId="3482813537" sldId="289"/>
            <ac:spMk id="665" creationId="{66395151-6D8F-B3AA-1A4F-3DA7A789F07A}"/>
          </ac:spMkLst>
        </pc:spChg>
      </pc:sldChg>
      <pc:sldChg chg="delSp new del">
        <pc:chgData name="NICOLLAS BISPO PEREIRA ." userId="S::nicollas.bpereira@sptech.school::b67de8ea-24f7-423e-960e-2a8ff96b01d7" providerId="AD" clId="Web-{002BEC57-A53F-42D1-8F6E-831BDB6383A2}" dt="2025-03-15T21:20:44.585" v="74"/>
        <pc:sldMkLst>
          <pc:docMk/>
          <pc:sldMk cId="3972280096" sldId="294"/>
        </pc:sldMkLst>
        <pc:spChg chg="del">
          <ac:chgData name="NICOLLAS BISPO PEREIRA ." userId="S::nicollas.bpereira@sptech.school::b67de8ea-24f7-423e-960e-2a8ff96b01d7" providerId="AD" clId="Web-{002BEC57-A53F-42D1-8F6E-831BDB6383A2}" dt="2025-03-15T21:18:34.643" v="73"/>
          <ac:spMkLst>
            <pc:docMk/>
            <pc:sldMk cId="3972280096" sldId="294"/>
            <ac:spMk id="2" creationId="{3F736F0E-A12B-C639-DCEC-93DC71C00FC0}"/>
          </ac:spMkLst>
        </pc:spChg>
        <pc:spChg chg="del">
          <ac:chgData name="NICOLLAS BISPO PEREIRA ." userId="S::nicollas.bpereira@sptech.school::b67de8ea-24f7-423e-960e-2a8ff96b01d7" providerId="AD" clId="Web-{002BEC57-A53F-42D1-8F6E-831BDB6383A2}" dt="2025-03-15T21:18:34.643" v="72"/>
          <ac:spMkLst>
            <pc:docMk/>
            <pc:sldMk cId="3972280096" sldId="294"/>
            <ac:spMk id="3" creationId="{529108F5-E7B9-1707-D927-9E04320C3E53}"/>
          </ac:spMkLst>
        </pc:spChg>
        <pc:spChg chg="del">
          <ac:chgData name="NICOLLAS BISPO PEREIRA ." userId="S::nicollas.bpereira@sptech.school::b67de8ea-24f7-423e-960e-2a8ff96b01d7" providerId="AD" clId="Web-{002BEC57-A53F-42D1-8F6E-831BDB6383A2}" dt="2025-03-15T21:18:34.643" v="71"/>
          <ac:spMkLst>
            <pc:docMk/>
            <pc:sldMk cId="3972280096" sldId="294"/>
            <ac:spMk id="4" creationId="{FE1E65E4-77A4-2E28-FA92-995FDAA55F2A}"/>
          </ac:spMkLst>
        </pc:spChg>
        <pc:spChg chg="del">
          <ac:chgData name="NICOLLAS BISPO PEREIRA ." userId="S::nicollas.bpereira@sptech.school::b67de8ea-24f7-423e-960e-2a8ff96b01d7" providerId="AD" clId="Web-{002BEC57-A53F-42D1-8F6E-831BDB6383A2}" dt="2025-03-15T21:18:34.643" v="70"/>
          <ac:spMkLst>
            <pc:docMk/>
            <pc:sldMk cId="3972280096" sldId="294"/>
            <ac:spMk id="5" creationId="{80F498C1-29BB-95BD-BC73-21627B31C4B3}"/>
          </ac:spMkLst>
        </pc:spChg>
        <pc:spChg chg="del">
          <ac:chgData name="NICOLLAS BISPO PEREIRA ." userId="S::nicollas.bpereira@sptech.school::b67de8ea-24f7-423e-960e-2a8ff96b01d7" providerId="AD" clId="Web-{002BEC57-A53F-42D1-8F6E-831BDB6383A2}" dt="2025-03-15T21:18:34.643" v="69"/>
          <ac:spMkLst>
            <pc:docMk/>
            <pc:sldMk cId="3972280096" sldId="294"/>
            <ac:spMk id="6" creationId="{798AD587-1BB5-E916-13DD-47AE503F46FC}"/>
          </ac:spMkLst>
        </pc:spChg>
        <pc:spChg chg="del">
          <ac:chgData name="NICOLLAS BISPO PEREIRA ." userId="S::nicollas.bpereira@sptech.school::b67de8ea-24f7-423e-960e-2a8ff96b01d7" providerId="AD" clId="Web-{002BEC57-A53F-42D1-8F6E-831BDB6383A2}" dt="2025-03-15T21:18:34.643" v="68"/>
          <ac:spMkLst>
            <pc:docMk/>
            <pc:sldMk cId="3972280096" sldId="294"/>
            <ac:spMk id="7" creationId="{EF26E5D6-1BB8-2B26-9696-7780FEC43D96}"/>
          </ac:spMkLst>
        </pc:spChg>
      </pc:sldChg>
    </pc:docChg>
  </pc:docChgLst>
  <pc:docChgLst>
    <pc:chgData name="NATA ROCHA CHAVES ." userId="S::nata.chaves@sptech.school::9cf2bd00-8ee3-4a8f-a55b-a7084cb870db" providerId="AD" clId="Web-{2C6393F5-B642-C210-9FDE-4CCFC14ACEB5}"/>
    <pc:docChg chg="addSld delSld modSld">
      <pc:chgData name="NATA ROCHA CHAVES ." userId="S::nata.chaves@sptech.school::9cf2bd00-8ee3-4a8f-a55b-a7084cb870db" providerId="AD" clId="Web-{2C6393F5-B642-C210-9FDE-4CCFC14ACEB5}" dt="2025-03-17T21:21:04.863" v="152"/>
      <pc:docMkLst>
        <pc:docMk/>
      </pc:docMkLst>
      <pc:sldChg chg="addSp delSp">
        <pc:chgData name="NATA ROCHA CHAVES ." userId="S::nata.chaves@sptech.school::9cf2bd00-8ee3-4a8f-a55b-a7084cb870db" providerId="AD" clId="Web-{2C6393F5-B642-C210-9FDE-4CCFC14ACEB5}" dt="2025-03-17T21:21:04.863" v="152"/>
        <pc:sldMkLst>
          <pc:docMk/>
          <pc:sldMk cId="2467826030" sldId="281"/>
        </pc:sldMkLst>
        <pc:spChg chg="add del">
          <ac:chgData name="NATA ROCHA CHAVES ." userId="S::nata.chaves@sptech.school::9cf2bd00-8ee3-4a8f-a55b-a7084cb870db" providerId="AD" clId="Web-{2C6393F5-B642-C210-9FDE-4CCFC14ACEB5}" dt="2025-03-17T21:21:04.863" v="152"/>
          <ac:spMkLst>
            <pc:docMk/>
            <pc:sldMk cId="2467826030" sldId="281"/>
            <ac:spMk id="2" creationId="{C93FE0A9-EE54-93E1-1A34-E5D7C75EF191}"/>
          </ac:spMkLst>
        </pc:spChg>
        <pc:picChg chg="add del">
          <ac:chgData name="NATA ROCHA CHAVES ." userId="S::nata.chaves@sptech.school::9cf2bd00-8ee3-4a8f-a55b-a7084cb870db" providerId="AD" clId="Web-{2C6393F5-B642-C210-9FDE-4CCFC14ACEB5}" dt="2025-03-17T21:21:04.863" v="152"/>
          <ac:picMkLst>
            <pc:docMk/>
            <pc:sldMk cId="2467826030" sldId="281"/>
            <ac:picMk id="10" creationId="{4E14E1E3-1B5E-C399-1FD3-4FBEBE80BD28}"/>
          </ac:picMkLst>
        </pc:picChg>
        <pc:picChg chg="add del">
          <ac:chgData name="NATA ROCHA CHAVES ." userId="S::nata.chaves@sptech.school::9cf2bd00-8ee3-4a8f-a55b-a7084cb870db" providerId="AD" clId="Web-{2C6393F5-B642-C210-9FDE-4CCFC14ACEB5}" dt="2025-03-17T21:21:04.863" v="152"/>
          <ac:picMkLst>
            <pc:docMk/>
            <pc:sldMk cId="2467826030" sldId="281"/>
            <ac:picMk id="11" creationId="{EE34C76A-9F0B-01FD-D4E7-613082AFD8B5}"/>
          </ac:picMkLst>
        </pc:picChg>
        <pc:picChg chg="add del">
          <ac:chgData name="NATA ROCHA CHAVES ." userId="S::nata.chaves@sptech.school::9cf2bd00-8ee3-4a8f-a55b-a7084cb870db" providerId="AD" clId="Web-{2C6393F5-B642-C210-9FDE-4CCFC14ACEB5}" dt="2025-03-17T21:21:04.863" v="152"/>
          <ac:picMkLst>
            <pc:docMk/>
            <pc:sldMk cId="2467826030" sldId="281"/>
            <ac:picMk id="12" creationId="{2F866964-0145-0DBF-5A11-2308BB5D265A}"/>
          </ac:picMkLst>
        </pc:picChg>
        <pc:picChg chg="add del">
          <ac:chgData name="NATA ROCHA CHAVES ." userId="S::nata.chaves@sptech.school::9cf2bd00-8ee3-4a8f-a55b-a7084cb870db" providerId="AD" clId="Web-{2C6393F5-B642-C210-9FDE-4CCFC14ACEB5}" dt="2025-03-17T21:21:04.863" v="152"/>
          <ac:picMkLst>
            <pc:docMk/>
            <pc:sldMk cId="2467826030" sldId="281"/>
            <ac:picMk id="13" creationId="{576389FB-430C-99FF-462E-A1B4E5629543}"/>
          </ac:picMkLst>
        </pc:picChg>
        <pc:picChg chg="add del">
          <ac:chgData name="NATA ROCHA CHAVES ." userId="S::nata.chaves@sptech.school::9cf2bd00-8ee3-4a8f-a55b-a7084cb870db" providerId="AD" clId="Web-{2C6393F5-B642-C210-9FDE-4CCFC14ACEB5}" dt="2025-03-17T21:21:04.863" v="152"/>
          <ac:picMkLst>
            <pc:docMk/>
            <pc:sldMk cId="2467826030" sldId="281"/>
            <ac:picMk id="14" creationId="{25CDD429-DFFD-6A1A-ED83-EDABEB7A9792}"/>
          </ac:picMkLst>
        </pc:picChg>
        <pc:picChg chg="add del">
          <ac:chgData name="NATA ROCHA CHAVES ." userId="S::nata.chaves@sptech.school::9cf2bd00-8ee3-4a8f-a55b-a7084cb870db" providerId="AD" clId="Web-{2C6393F5-B642-C210-9FDE-4CCFC14ACEB5}" dt="2025-03-17T21:21:04.863" v="152"/>
          <ac:picMkLst>
            <pc:docMk/>
            <pc:sldMk cId="2467826030" sldId="281"/>
            <ac:picMk id="15" creationId="{F9CE9C29-4BF4-E1E4-9E18-A6FC5B5DEBEC}"/>
          </ac:picMkLst>
        </pc:picChg>
      </pc:sldChg>
      <pc:sldChg chg="addSp delSp modSp">
        <pc:chgData name="NATA ROCHA CHAVES ." userId="S::nata.chaves@sptech.school::9cf2bd00-8ee3-4a8f-a55b-a7084cb870db" providerId="AD" clId="Web-{2C6393F5-B642-C210-9FDE-4CCFC14ACEB5}" dt="2025-03-17T20:02:29.013" v="24" actId="1076"/>
        <pc:sldMkLst>
          <pc:docMk/>
          <pc:sldMk cId="2164817565" sldId="285"/>
        </pc:sldMkLst>
        <pc:picChg chg="add mod">
          <ac:chgData name="NATA ROCHA CHAVES ." userId="S::nata.chaves@sptech.school::9cf2bd00-8ee3-4a8f-a55b-a7084cb870db" providerId="AD" clId="Web-{2C6393F5-B642-C210-9FDE-4CCFC14ACEB5}" dt="2025-03-17T19:58:43.506" v="10" actId="1076"/>
          <ac:picMkLst>
            <pc:docMk/>
            <pc:sldMk cId="2164817565" sldId="285"/>
            <ac:picMk id="2" creationId="{352338DF-EC39-D400-0770-3B8A6A04788E}"/>
          </ac:picMkLst>
        </pc:picChg>
        <pc:picChg chg="add del mod modCrop">
          <ac:chgData name="NATA ROCHA CHAVES ." userId="S::nata.chaves@sptech.school::9cf2bd00-8ee3-4a8f-a55b-a7084cb870db" providerId="AD" clId="Web-{2C6393F5-B642-C210-9FDE-4CCFC14ACEB5}" dt="2025-03-17T20:01:09.339" v="20"/>
          <ac:picMkLst>
            <pc:docMk/>
            <pc:sldMk cId="2164817565" sldId="285"/>
            <ac:picMk id="4" creationId="{0ECDC1EA-A4AE-7FFA-CE29-2EBA8C1E9239}"/>
          </ac:picMkLst>
        </pc:picChg>
        <pc:picChg chg="add mod">
          <ac:chgData name="NATA ROCHA CHAVES ." userId="S::nata.chaves@sptech.school::9cf2bd00-8ee3-4a8f-a55b-a7084cb870db" providerId="AD" clId="Web-{2C6393F5-B642-C210-9FDE-4CCFC14ACEB5}" dt="2025-03-17T20:02:29.013" v="24" actId="1076"/>
          <ac:picMkLst>
            <pc:docMk/>
            <pc:sldMk cId="2164817565" sldId="285"/>
            <ac:picMk id="5" creationId="{5D4997D1-7342-DD2F-195A-40D898BE1903}"/>
          </ac:picMkLst>
        </pc:picChg>
      </pc:sldChg>
      <pc:sldChg chg="modSp">
        <pc:chgData name="NATA ROCHA CHAVES ." userId="S::nata.chaves@sptech.school::9cf2bd00-8ee3-4a8f-a55b-a7084cb870db" providerId="AD" clId="Web-{2C6393F5-B642-C210-9FDE-4CCFC14ACEB5}" dt="2025-03-17T20:52:21.262" v="150" actId="1076"/>
        <pc:sldMkLst>
          <pc:docMk/>
          <pc:sldMk cId="1305548130" sldId="288"/>
        </pc:sldMkLst>
        <pc:spChg chg="mod">
          <ac:chgData name="NATA ROCHA CHAVES ." userId="S::nata.chaves@sptech.school::9cf2bd00-8ee3-4a8f-a55b-a7084cb870db" providerId="AD" clId="Web-{2C6393F5-B642-C210-9FDE-4CCFC14ACEB5}" dt="2025-03-17T20:52:15.574" v="148" actId="1076"/>
          <ac:spMkLst>
            <pc:docMk/>
            <pc:sldMk cId="1305548130" sldId="288"/>
            <ac:spMk id="2" creationId="{21FC4794-8821-72F9-4E74-E6B2656483FD}"/>
          </ac:spMkLst>
        </pc:spChg>
        <pc:spChg chg="mod">
          <ac:chgData name="NATA ROCHA CHAVES ." userId="S::nata.chaves@sptech.school::9cf2bd00-8ee3-4a8f-a55b-a7084cb870db" providerId="AD" clId="Web-{2C6393F5-B642-C210-9FDE-4CCFC14ACEB5}" dt="2025-03-17T20:52:15.574" v="149" actId="1076"/>
          <ac:spMkLst>
            <pc:docMk/>
            <pc:sldMk cId="1305548130" sldId="288"/>
            <ac:spMk id="3" creationId="{6F86337D-9A39-62E3-2F47-7E4190F632CE}"/>
          </ac:spMkLst>
        </pc:spChg>
        <pc:spChg chg="mod">
          <ac:chgData name="NATA ROCHA CHAVES ." userId="S::nata.chaves@sptech.school::9cf2bd00-8ee3-4a8f-a55b-a7084cb870db" providerId="AD" clId="Web-{2C6393F5-B642-C210-9FDE-4CCFC14ACEB5}" dt="2025-03-17T20:52:21.262" v="150" actId="1076"/>
          <ac:spMkLst>
            <pc:docMk/>
            <pc:sldMk cId="1305548130" sldId="288"/>
            <ac:spMk id="912" creationId="{944431A9-E1D7-ADBA-BEE9-DDE6D3B96270}"/>
          </ac:spMkLst>
        </pc:spChg>
        <pc:spChg chg="mod">
          <ac:chgData name="NATA ROCHA CHAVES ." userId="S::nata.chaves@sptech.school::9cf2bd00-8ee3-4a8f-a55b-a7084cb870db" providerId="AD" clId="Web-{2C6393F5-B642-C210-9FDE-4CCFC14ACEB5}" dt="2025-03-17T20:52:15.543" v="142" actId="1076"/>
          <ac:spMkLst>
            <pc:docMk/>
            <pc:sldMk cId="1305548130" sldId="288"/>
            <ac:spMk id="913" creationId="{EC625E24-BE1F-984A-FC55-E75CEE87313C}"/>
          </ac:spMkLst>
        </pc:spChg>
        <pc:spChg chg="mod">
          <ac:chgData name="NATA ROCHA CHAVES ." userId="S::nata.chaves@sptech.school::9cf2bd00-8ee3-4a8f-a55b-a7084cb870db" providerId="AD" clId="Web-{2C6393F5-B642-C210-9FDE-4CCFC14ACEB5}" dt="2025-03-17T20:52:15.543" v="143" actId="1076"/>
          <ac:spMkLst>
            <pc:docMk/>
            <pc:sldMk cId="1305548130" sldId="288"/>
            <ac:spMk id="914" creationId="{70476E15-C27C-CBA1-D7B5-78BD32156FD3}"/>
          </ac:spMkLst>
        </pc:spChg>
        <pc:spChg chg="mod">
          <ac:chgData name="NATA ROCHA CHAVES ." userId="S::nata.chaves@sptech.school::9cf2bd00-8ee3-4a8f-a55b-a7084cb870db" providerId="AD" clId="Web-{2C6393F5-B642-C210-9FDE-4CCFC14ACEB5}" dt="2025-03-17T20:52:15.543" v="144" actId="1076"/>
          <ac:spMkLst>
            <pc:docMk/>
            <pc:sldMk cId="1305548130" sldId="288"/>
            <ac:spMk id="916" creationId="{17E2B29F-9BE3-418F-C102-12AA7A338096}"/>
          </ac:spMkLst>
        </pc:spChg>
        <pc:spChg chg="mod">
          <ac:chgData name="NATA ROCHA CHAVES ." userId="S::nata.chaves@sptech.school::9cf2bd00-8ee3-4a8f-a55b-a7084cb870db" providerId="AD" clId="Web-{2C6393F5-B642-C210-9FDE-4CCFC14ACEB5}" dt="2025-03-17T20:52:15.559" v="145" actId="1076"/>
          <ac:spMkLst>
            <pc:docMk/>
            <pc:sldMk cId="1305548130" sldId="288"/>
            <ac:spMk id="917" creationId="{A34083B7-1FD4-32EF-F19E-19B10A0CE5FF}"/>
          </ac:spMkLst>
        </pc:spChg>
        <pc:spChg chg="mod">
          <ac:chgData name="NATA ROCHA CHAVES ." userId="S::nata.chaves@sptech.school::9cf2bd00-8ee3-4a8f-a55b-a7084cb870db" providerId="AD" clId="Web-{2C6393F5-B642-C210-9FDE-4CCFC14ACEB5}" dt="2025-03-17T20:52:15.559" v="146" actId="1076"/>
          <ac:spMkLst>
            <pc:docMk/>
            <pc:sldMk cId="1305548130" sldId="288"/>
            <ac:spMk id="919" creationId="{0E4E8BC3-864D-B370-5412-352680D8B87E}"/>
          </ac:spMkLst>
        </pc:spChg>
        <pc:spChg chg="mod">
          <ac:chgData name="NATA ROCHA CHAVES ." userId="S::nata.chaves@sptech.school::9cf2bd00-8ee3-4a8f-a55b-a7084cb870db" providerId="AD" clId="Web-{2C6393F5-B642-C210-9FDE-4CCFC14ACEB5}" dt="2025-03-17T20:52:15.574" v="147" actId="1076"/>
          <ac:spMkLst>
            <pc:docMk/>
            <pc:sldMk cId="1305548130" sldId="288"/>
            <ac:spMk id="920" creationId="{0EBB1DC3-F8F9-D5E4-57E2-AFADCA9AF7B7}"/>
          </ac:spMkLst>
        </pc:spChg>
      </pc:sldChg>
      <pc:sldChg chg="delSp add del replId">
        <pc:chgData name="NATA ROCHA CHAVES ." userId="S::nata.chaves@sptech.school::9cf2bd00-8ee3-4a8f-a55b-a7084cb870db" providerId="AD" clId="Web-{2C6393F5-B642-C210-9FDE-4CCFC14ACEB5}" dt="2025-03-17T20:34:32.992" v="28"/>
        <pc:sldMkLst>
          <pc:docMk/>
          <pc:sldMk cId="179804069" sldId="294"/>
        </pc:sldMkLst>
        <pc:picChg chg="del">
          <ac:chgData name="NATA ROCHA CHAVES ." userId="S::nata.chaves@sptech.school::9cf2bd00-8ee3-4a8f-a55b-a7084cb870db" providerId="AD" clId="Web-{2C6393F5-B642-C210-9FDE-4CCFC14ACEB5}" dt="2025-03-17T20:34:27.929" v="26"/>
          <ac:picMkLst>
            <pc:docMk/>
            <pc:sldMk cId="179804069" sldId="294"/>
            <ac:picMk id="2" creationId="{42093AF0-41C5-EF25-A487-15AE63079EC7}"/>
          </ac:picMkLst>
        </pc:picChg>
      </pc:sldChg>
      <pc:sldChg chg="addSp delSp modSp add replId">
        <pc:chgData name="NATA ROCHA CHAVES ." userId="S::nata.chaves@sptech.school::9cf2bd00-8ee3-4a8f-a55b-a7084cb870db" providerId="AD" clId="Web-{2C6393F5-B642-C210-9FDE-4CCFC14ACEB5}" dt="2025-03-17T20:47:49.480" v="96" actId="1076"/>
        <pc:sldMkLst>
          <pc:docMk/>
          <pc:sldMk cId="1817405681" sldId="295"/>
        </pc:sldMkLst>
        <pc:spChg chg="mod">
          <ac:chgData name="NATA ROCHA CHAVES ." userId="S::nata.chaves@sptech.school::9cf2bd00-8ee3-4a8f-a55b-a7084cb870db" providerId="AD" clId="Web-{2C6393F5-B642-C210-9FDE-4CCFC14ACEB5}" dt="2025-03-17T20:35:45.727" v="67" actId="14100"/>
          <ac:spMkLst>
            <pc:docMk/>
            <pc:sldMk cId="1817405681" sldId="295"/>
            <ac:spMk id="3" creationId="{93F55049-E752-ECBB-4885-0CA8ACE41022}"/>
          </ac:spMkLst>
        </pc:spChg>
        <pc:picChg chg="del">
          <ac:chgData name="NATA ROCHA CHAVES ." userId="S::nata.chaves@sptech.school::9cf2bd00-8ee3-4a8f-a55b-a7084cb870db" providerId="AD" clId="Web-{2C6393F5-B642-C210-9FDE-4CCFC14ACEB5}" dt="2025-03-17T20:35:02.867" v="29"/>
          <ac:picMkLst>
            <pc:docMk/>
            <pc:sldMk cId="1817405681" sldId="295"/>
            <ac:picMk id="2" creationId="{C494B267-CA6C-99EA-AB5C-F75A955E0F6F}"/>
          </ac:picMkLst>
        </pc:picChg>
        <pc:picChg chg="add mod">
          <ac:chgData name="NATA ROCHA CHAVES ." userId="S::nata.chaves@sptech.school::9cf2bd00-8ee3-4a8f-a55b-a7084cb870db" providerId="AD" clId="Web-{2C6393F5-B642-C210-9FDE-4CCFC14ACEB5}" dt="2025-03-17T20:47:49.433" v="94" actId="1076"/>
          <ac:picMkLst>
            <pc:docMk/>
            <pc:sldMk cId="1817405681" sldId="295"/>
            <ac:picMk id="4" creationId="{E4EEE5ED-1719-E2FF-04B7-58CE8FB570E0}"/>
          </ac:picMkLst>
        </pc:picChg>
        <pc:picChg chg="del">
          <ac:chgData name="NATA ROCHA CHAVES ." userId="S::nata.chaves@sptech.school::9cf2bd00-8ee3-4a8f-a55b-a7084cb870db" providerId="AD" clId="Web-{2C6393F5-B642-C210-9FDE-4CCFC14ACEB5}" dt="2025-03-17T20:35:04.633" v="30"/>
          <ac:picMkLst>
            <pc:docMk/>
            <pc:sldMk cId="1817405681" sldId="295"/>
            <ac:picMk id="5" creationId="{627F8588-7E0A-F9A6-CCF4-1D68A5E2D03D}"/>
          </ac:picMkLst>
        </pc:picChg>
        <pc:picChg chg="add del mod">
          <ac:chgData name="NATA ROCHA CHAVES ." userId="S::nata.chaves@sptech.school::9cf2bd00-8ee3-4a8f-a55b-a7084cb870db" providerId="AD" clId="Web-{2C6393F5-B642-C210-9FDE-4CCFC14ACEB5}" dt="2025-03-17T20:37:04.930" v="75"/>
          <ac:picMkLst>
            <pc:docMk/>
            <pc:sldMk cId="1817405681" sldId="295"/>
            <ac:picMk id="6" creationId="{7CE30CCA-ECD0-B1AB-C4F0-F194140A3E0A}"/>
          </ac:picMkLst>
        </pc:picChg>
        <pc:picChg chg="add mod">
          <ac:chgData name="NATA ROCHA CHAVES ." userId="S::nata.chaves@sptech.school::9cf2bd00-8ee3-4a8f-a55b-a7084cb870db" providerId="AD" clId="Web-{2C6393F5-B642-C210-9FDE-4CCFC14ACEB5}" dt="2025-03-17T20:47:49.448" v="95" actId="1076"/>
          <ac:picMkLst>
            <pc:docMk/>
            <pc:sldMk cId="1817405681" sldId="295"/>
            <ac:picMk id="7" creationId="{D76D57D0-EF4B-CF11-5344-AD8A8A4F766A}"/>
          </ac:picMkLst>
        </pc:picChg>
        <pc:picChg chg="add mod">
          <ac:chgData name="NATA ROCHA CHAVES ." userId="S::nata.chaves@sptech.school::9cf2bd00-8ee3-4a8f-a55b-a7084cb870db" providerId="AD" clId="Web-{2C6393F5-B642-C210-9FDE-4CCFC14ACEB5}" dt="2025-03-17T20:47:49.480" v="96" actId="1076"/>
          <ac:picMkLst>
            <pc:docMk/>
            <pc:sldMk cId="1817405681" sldId="295"/>
            <ac:picMk id="8" creationId="{604B1F54-B0EF-F9E9-ED4D-5E7A89CF522B}"/>
          </ac:picMkLst>
        </pc:picChg>
      </pc:sldChg>
    </pc:docChg>
  </pc:docChgLst>
  <pc:docChgLst>
    <pc:chgData name="GABRIEL COSE ARAUJO ." userId="S::gabriel.caraujo@sptech.school::e98ff609-8a09-4502-b51b-ffd529b683ac" providerId="AD" clId="Web-{2B34358C-767A-D826-75F1-A68C50B1079F}"/>
    <pc:docChg chg="addSld modSld sldOrd">
      <pc:chgData name="GABRIEL COSE ARAUJO ." userId="S::gabriel.caraujo@sptech.school::e98ff609-8a09-4502-b51b-ffd529b683ac" providerId="AD" clId="Web-{2B34358C-767A-D826-75F1-A68C50B1079F}" dt="2025-03-15T00:28:25.114" v="205" actId="14100"/>
      <pc:docMkLst>
        <pc:docMk/>
      </pc:docMkLst>
      <pc:sldChg chg="addSp delSp modSp add ord replId">
        <pc:chgData name="GABRIEL COSE ARAUJO ." userId="S::gabriel.caraujo@sptech.school::e98ff609-8a09-4502-b51b-ffd529b683ac" providerId="AD" clId="Web-{2B34358C-767A-D826-75F1-A68C50B1079F}" dt="2025-03-15T00:24:17.341" v="73"/>
        <pc:sldMkLst>
          <pc:docMk/>
          <pc:sldMk cId="3418705029" sldId="290"/>
        </pc:sldMkLst>
        <pc:spChg chg="add">
          <ac:chgData name="GABRIEL COSE ARAUJO ." userId="S::gabriel.caraujo@sptech.school::e98ff609-8a09-4502-b51b-ffd529b683ac" providerId="AD" clId="Web-{2B34358C-767A-D826-75F1-A68C50B1079F}" dt="2025-03-15T00:23:13.073" v="50"/>
          <ac:spMkLst>
            <pc:docMk/>
            <pc:sldMk cId="3418705029" sldId="290"/>
            <ac:spMk id="3" creationId="{0EC0BB95-E3A4-7411-9C06-12CCEAD27070}"/>
          </ac:spMkLst>
        </pc:spChg>
        <pc:spChg chg="del mod">
          <ac:chgData name="GABRIEL COSE ARAUJO ." userId="S::gabriel.caraujo@sptech.school::e98ff609-8a09-4502-b51b-ffd529b683ac" providerId="AD" clId="Web-{2B34358C-767A-D826-75F1-A68C50B1079F}" dt="2025-03-15T00:24:17.341" v="73"/>
          <ac:spMkLst>
            <pc:docMk/>
            <pc:sldMk cId="3418705029" sldId="290"/>
            <ac:spMk id="912" creationId="{E4A730DC-4235-75E0-22DE-926415188C34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4.613" v="14"/>
          <ac:spMkLst>
            <pc:docMk/>
            <pc:sldMk cId="3418705029" sldId="290"/>
            <ac:spMk id="913" creationId="{4783535F-28BE-6544-BE7A-1CD4AE87B682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4.613" v="13"/>
          <ac:spMkLst>
            <pc:docMk/>
            <pc:sldMk cId="3418705029" sldId="290"/>
            <ac:spMk id="914" creationId="{DB881670-0C6C-A160-DDDD-D43BEF33E2DA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4.613" v="12"/>
          <ac:spMkLst>
            <pc:docMk/>
            <pc:sldMk cId="3418705029" sldId="290"/>
            <ac:spMk id="915" creationId="{71988FD9-FA4E-40D2-005E-A8361CF06BE1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4.613" v="11"/>
          <ac:spMkLst>
            <pc:docMk/>
            <pc:sldMk cId="3418705029" sldId="290"/>
            <ac:spMk id="916" creationId="{E7D5AF7B-296A-A814-50ED-FF32F319AF9D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4.613" v="10"/>
          <ac:spMkLst>
            <pc:docMk/>
            <pc:sldMk cId="3418705029" sldId="290"/>
            <ac:spMk id="917" creationId="{1480E6D0-DD45-8725-E69E-5E4E388CF18B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4.613" v="9"/>
          <ac:spMkLst>
            <pc:docMk/>
            <pc:sldMk cId="3418705029" sldId="290"/>
            <ac:spMk id="918" creationId="{E920E3CF-68E4-2151-C008-9AA5B1DC0014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4.613" v="8"/>
          <ac:spMkLst>
            <pc:docMk/>
            <pc:sldMk cId="3418705029" sldId="290"/>
            <ac:spMk id="919" creationId="{37AEC135-D6B9-03BD-381B-BA1E2AD14DF3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4.613" v="7"/>
          <ac:spMkLst>
            <pc:docMk/>
            <pc:sldMk cId="3418705029" sldId="290"/>
            <ac:spMk id="920" creationId="{36D876FE-BC2E-FAB6-2A99-15F3354C2C18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4.613" v="6"/>
          <ac:spMkLst>
            <pc:docMk/>
            <pc:sldMk cId="3418705029" sldId="290"/>
            <ac:spMk id="921" creationId="{9AE85C52-D795-6648-BD92-246F80A22424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1.801" v="3"/>
          <ac:spMkLst>
            <pc:docMk/>
            <pc:sldMk cId="3418705029" sldId="290"/>
            <ac:spMk id="922" creationId="{261261CE-01CD-7B3F-495F-0A78FB8B39A6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2.098" v="4"/>
          <ac:spMkLst>
            <pc:docMk/>
            <pc:sldMk cId="3418705029" sldId="290"/>
            <ac:spMk id="923" creationId="{CD13183E-751F-1BBB-3960-5EB28F696686}"/>
          </ac:spMkLst>
        </pc:spChg>
        <pc:spChg chg="del">
          <ac:chgData name="GABRIEL COSE ARAUJO ." userId="S::gabriel.caraujo@sptech.school::e98ff609-8a09-4502-b51b-ffd529b683ac" providerId="AD" clId="Web-{2B34358C-767A-D826-75F1-A68C50B1079F}" dt="2025-03-15T00:18:23.035" v="5"/>
          <ac:spMkLst>
            <pc:docMk/>
            <pc:sldMk cId="3418705029" sldId="290"/>
            <ac:spMk id="924" creationId="{35428B22-5A58-448B-56B3-48ACE989EE10}"/>
          </ac:spMkLst>
        </pc:spChg>
      </pc:sldChg>
      <pc:sldChg chg="addSp delSp modSp add ord replId">
        <pc:chgData name="GABRIEL COSE ARAUJO ." userId="S::gabriel.caraujo@sptech.school::e98ff609-8a09-4502-b51b-ffd529b683ac" providerId="AD" clId="Web-{2B34358C-767A-D826-75F1-A68C50B1079F}" dt="2025-03-15T00:28:10.802" v="203" actId="20577"/>
        <pc:sldMkLst>
          <pc:docMk/>
          <pc:sldMk cId="423194307" sldId="291"/>
        </pc:sldMkLst>
        <pc:spChg chg="add del">
          <ac:chgData name="GABRIEL COSE ARAUJO ." userId="S::gabriel.caraujo@sptech.school::e98ff609-8a09-4502-b51b-ffd529b683ac" providerId="AD" clId="Web-{2B34358C-767A-D826-75F1-A68C50B1079F}" dt="2025-03-15T00:25:47.124" v="103"/>
          <ac:spMkLst>
            <pc:docMk/>
            <pc:sldMk cId="423194307" sldId="291"/>
            <ac:spMk id="2" creationId="{5E680AFA-78D3-F8B3-6436-E2C07FC63A13}"/>
          </ac:spMkLst>
        </pc:spChg>
        <pc:spChg chg="mod">
          <ac:chgData name="GABRIEL COSE ARAUJO ." userId="S::gabriel.caraujo@sptech.school::e98ff609-8a09-4502-b51b-ffd529b683ac" providerId="AD" clId="Web-{2B34358C-767A-D826-75F1-A68C50B1079F}" dt="2025-03-15T00:20:56.648" v="43"/>
          <ac:spMkLst>
            <pc:docMk/>
            <pc:sldMk cId="423194307" sldId="291"/>
            <ac:spMk id="3" creationId="{3C62CDE5-1015-A16D-E739-9EAFEB2E0FFF}"/>
          </ac:spMkLst>
        </pc:spChg>
        <pc:spChg chg="add del">
          <ac:chgData name="GABRIEL COSE ARAUJO ." userId="S::gabriel.caraujo@sptech.school::e98ff609-8a09-4502-b51b-ffd529b683ac" providerId="AD" clId="Web-{2B34358C-767A-D826-75F1-A68C50B1079F}" dt="2025-03-15T00:25:54.296" v="105"/>
          <ac:spMkLst>
            <pc:docMk/>
            <pc:sldMk cId="423194307" sldId="291"/>
            <ac:spMk id="4" creationId="{4F347FDF-4007-FB32-6654-345BFC124259}"/>
          </ac:spMkLst>
        </pc:spChg>
        <pc:spChg chg="add del">
          <ac:chgData name="GABRIEL COSE ARAUJO ." userId="S::gabriel.caraujo@sptech.school::e98ff609-8a09-4502-b51b-ffd529b683ac" providerId="AD" clId="Web-{2B34358C-767A-D826-75F1-A68C50B1079F}" dt="2025-03-15T00:25:58.874" v="107"/>
          <ac:spMkLst>
            <pc:docMk/>
            <pc:sldMk cId="423194307" sldId="291"/>
            <ac:spMk id="5" creationId="{A74AD945-4D1B-3EAD-28F9-DFD2DC20253A}"/>
          </ac:spMkLst>
        </pc:spChg>
        <pc:spChg chg="add mod">
          <ac:chgData name="GABRIEL COSE ARAUJO ." userId="S::gabriel.caraujo@sptech.school::e98ff609-8a09-4502-b51b-ffd529b683ac" providerId="AD" clId="Web-{2B34358C-767A-D826-75F1-A68C50B1079F}" dt="2025-03-15T00:28:10.802" v="203" actId="20577"/>
          <ac:spMkLst>
            <pc:docMk/>
            <pc:sldMk cId="423194307" sldId="291"/>
            <ac:spMk id="6" creationId="{93006EB8-7BF2-077F-E0A3-1F7C78590400}"/>
          </ac:spMkLst>
        </pc:spChg>
      </pc:sldChg>
      <pc:sldChg chg="addSp delSp modSp add replId">
        <pc:chgData name="GABRIEL COSE ARAUJO ." userId="S::gabriel.caraujo@sptech.school::e98ff609-8a09-4502-b51b-ffd529b683ac" providerId="AD" clId="Web-{2B34358C-767A-D826-75F1-A68C50B1079F}" dt="2025-03-15T00:28:25.114" v="205" actId="14100"/>
        <pc:sldMkLst>
          <pc:docMk/>
          <pc:sldMk cId="3647098343" sldId="292"/>
        </pc:sldMkLst>
        <pc:spChg chg="add del mod">
          <ac:chgData name="GABRIEL COSE ARAUJO ." userId="S::gabriel.caraujo@sptech.school::e98ff609-8a09-4502-b51b-ffd529b683ac" providerId="AD" clId="Web-{2B34358C-767A-D826-75F1-A68C50B1079F}" dt="2025-03-15T00:24:59.139" v="99"/>
          <ac:spMkLst>
            <pc:docMk/>
            <pc:sldMk cId="3647098343" sldId="292"/>
            <ac:spMk id="4" creationId="{EE5E80A0-047B-CB9E-88F9-4A4C82E88B42}"/>
          </ac:spMkLst>
        </pc:spChg>
        <pc:spChg chg="add del">
          <ac:chgData name="GABRIEL COSE ARAUJO ." userId="S::gabriel.caraujo@sptech.school::e98ff609-8a09-4502-b51b-ffd529b683ac" providerId="AD" clId="Web-{2B34358C-767A-D826-75F1-A68C50B1079F}" dt="2025-03-15T00:24:28.685" v="75"/>
          <ac:spMkLst>
            <pc:docMk/>
            <pc:sldMk cId="3647098343" sldId="292"/>
            <ac:spMk id="6" creationId="{79B330F9-1D82-EBFA-E630-6B7493464D7C}"/>
          </ac:spMkLst>
        </pc:spChg>
        <pc:spChg chg="add mod">
          <ac:chgData name="GABRIEL COSE ARAUJO ." userId="S::gabriel.caraujo@sptech.school::e98ff609-8a09-4502-b51b-ffd529b683ac" providerId="AD" clId="Web-{2B34358C-767A-D826-75F1-A68C50B1079F}" dt="2025-03-15T00:24:50.091" v="89" actId="20577"/>
          <ac:spMkLst>
            <pc:docMk/>
            <pc:sldMk cId="3647098343" sldId="292"/>
            <ac:spMk id="8" creationId="{B4B991FB-4D31-01F4-2AB0-4D492963CD79}"/>
          </ac:spMkLst>
        </pc:spChg>
        <pc:spChg chg="del mod">
          <ac:chgData name="GABRIEL COSE ARAUJO ." userId="S::gabriel.caraujo@sptech.school::e98ff609-8a09-4502-b51b-ffd529b683ac" providerId="AD" clId="Web-{2B34358C-767A-D826-75F1-A68C50B1079F}" dt="2025-03-15T00:23:55.793" v="69"/>
          <ac:spMkLst>
            <pc:docMk/>
            <pc:sldMk cId="3647098343" sldId="292"/>
            <ac:spMk id="912" creationId="{82F85D56-D49B-9DEE-3519-EAE8738537E1}"/>
          </ac:spMkLst>
        </pc:spChg>
        <pc:picChg chg="add mod modCrop">
          <ac:chgData name="GABRIEL COSE ARAUJO ." userId="S::gabriel.caraujo@sptech.school::e98ff609-8a09-4502-b51b-ffd529b683ac" providerId="AD" clId="Web-{2B34358C-767A-D826-75F1-A68C50B1079F}" dt="2025-03-15T00:28:25.114" v="205" actId="14100"/>
          <ac:picMkLst>
            <pc:docMk/>
            <pc:sldMk cId="3647098343" sldId="292"/>
            <ac:picMk id="2" creationId="{9848B216-E7AC-3244-908B-0D0BE4BBC551}"/>
          </ac:picMkLst>
        </pc:picChg>
      </pc:sldChg>
    </pc:docChg>
  </pc:docChgLst>
  <pc:docChgLst>
    <pc:chgData name="VICTOR TREVISAN DE PAULA ." userId="58692d39-707b-4f6c-89fa-37971c128925" providerId="ADAL" clId="{FE71D93A-6641-46AA-BB2B-A3A28ABCEDF7}"/>
    <pc:docChg chg="undo custSel addSld delSld modSld sldOrd delMainMaster">
      <pc:chgData name="VICTOR TREVISAN DE PAULA ." userId="58692d39-707b-4f6c-89fa-37971c128925" providerId="ADAL" clId="{FE71D93A-6641-46AA-BB2B-A3A28ABCEDF7}" dt="2025-03-17T21:11:14.634" v="1052" actId="1076"/>
      <pc:docMkLst>
        <pc:docMk/>
      </pc:docMkLst>
      <pc:sldChg chg="addSp delSp modSp mod">
        <pc:chgData name="VICTOR TREVISAN DE PAULA ." userId="58692d39-707b-4f6c-89fa-37971c128925" providerId="ADAL" clId="{FE71D93A-6641-46AA-BB2B-A3A28ABCEDF7}" dt="2025-03-11T18:29:12.711" v="507" actId="113"/>
        <pc:sldMkLst>
          <pc:docMk/>
          <pc:sldMk cId="0" sldId="256"/>
        </pc:sldMkLst>
        <pc:spChg chg="add del mod">
          <ac:chgData name="VICTOR TREVISAN DE PAULA ." userId="58692d39-707b-4f6c-89fa-37971c128925" providerId="ADAL" clId="{FE71D93A-6641-46AA-BB2B-A3A28ABCEDF7}" dt="2025-03-11T17:50:00.438" v="265" actId="1076"/>
          <ac:spMkLst>
            <pc:docMk/>
            <pc:sldMk cId="0" sldId="256"/>
            <ac:spMk id="3" creationId="{E5F707F9-442F-6AAB-7EA1-9C74523C0D28}"/>
          </ac:spMkLst>
        </pc:spChg>
        <pc:spChg chg="mod">
          <ac:chgData name="VICTOR TREVISAN DE PAULA ." userId="58692d39-707b-4f6c-89fa-37971c128925" providerId="ADAL" clId="{FE71D93A-6641-46AA-BB2B-A3A28ABCEDF7}" dt="2025-03-11T18:29:12.711" v="507" actId="113"/>
          <ac:spMkLst>
            <pc:docMk/>
            <pc:sldMk cId="0" sldId="256"/>
            <ac:spMk id="534" creationId="{00000000-0000-0000-0000-000000000000}"/>
          </ac:spMkLst>
        </pc:spChg>
      </pc:sldChg>
      <pc:sldChg chg="addSp delSp modSp mod">
        <pc:chgData name="VICTOR TREVISAN DE PAULA ." userId="58692d39-707b-4f6c-89fa-37971c128925" providerId="ADAL" clId="{FE71D93A-6641-46AA-BB2B-A3A28ABCEDF7}" dt="2025-03-14T22:43:04.796" v="587" actId="14100"/>
        <pc:sldMkLst>
          <pc:docMk/>
          <pc:sldMk cId="0" sldId="258"/>
        </pc:sldMkLst>
        <pc:spChg chg="mod">
          <ac:chgData name="VICTOR TREVISAN DE PAULA ." userId="58692d39-707b-4f6c-89fa-37971c128925" providerId="ADAL" clId="{FE71D93A-6641-46AA-BB2B-A3A28ABCEDF7}" dt="2025-03-11T17:46:36.870" v="218" actId="1076"/>
          <ac:spMkLst>
            <pc:docMk/>
            <pc:sldMk cId="0" sldId="258"/>
            <ac:spMk id="551" creationId="{00000000-0000-0000-0000-000000000000}"/>
          </ac:spMkLst>
        </pc:spChg>
        <pc:spChg chg="mod">
          <ac:chgData name="VICTOR TREVISAN DE PAULA ." userId="58692d39-707b-4f6c-89fa-37971c128925" providerId="ADAL" clId="{FE71D93A-6641-46AA-BB2B-A3A28ABCEDF7}" dt="2025-03-10T22:33:52.369" v="57" actId="20577"/>
          <ac:spMkLst>
            <pc:docMk/>
            <pc:sldMk cId="0" sldId="258"/>
            <ac:spMk id="556" creationId="{00000000-0000-0000-0000-000000000000}"/>
          </ac:spMkLst>
        </pc:spChg>
        <pc:spChg chg="mod">
          <ac:chgData name="VICTOR TREVISAN DE PAULA ." userId="58692d39-707b-4f6c-89fa-37971c128925" providerId="ADAL" clId="{FE71D93A-6641-46AA-BB2B-A3A28ABCEDF7}" dt="2025-03-14T22:43:04.796" v="587" actId="14100"/>
          <ac:spMkLst>
            <pc:docMk/>
            <pc:sldMk cId="0" sldId="258"/>
            <ac:spMk id="557" creationId="{00000000-0000-0000-0000-000000000000}"/>
          </ac:spMkLst>
        </pc:spChg>
        <pc:spChg chg="mod">
          <ac:chgData name="VICTOR TREVISAN DE PAULA ." userId="58692d39-707b-4f6c-89fa-37971c128925" providerId="ADAL" clId="{FE71D93A-6641-46AA-BB2B-A3A28ABCEDF7}" dt="2025-03-10T22:36:06.101" v="115" actId="20577"/>
          <ac:spMkLst>
            <pc:docMk/>
            <pc:sldMk cId="0" sldId="258"/>
            <ac:spMk id="558" creationId="{00000000-0000-0000-0000-000000000000}"/>
          </ac:spMkLst>
        </pc:spChg>
        <pc:spChg chg="mod">
          <ac:chgData name="VICTOR TREVISAN DE PAULA ." userId="58692d39-707b-4f6c-89fa-37971c128925" providerId="ADAL" clId="{FE71D93A-6641-46AA-BB2B-A3A28ABCEDF7}" dt="2025-03-11T17:46:16.098" v="216" actId="1037"/>
          <ac:spMkLst>
            <pc:docMk/>
            <pc:sldMk cId="0" sldId="258"/>
            <ac:spMk id="559" creationId="{00000000-0000-0000-0000-000000000000}"/>
          </ac:spMkLst>
        </pc:spChg>
      </pc:sldChg>
      <pc:sldChg chg="del">
        <pc:chgData name="VICTOR TREVISAN DE PAULA ." userId="58692d39-707b-4f6c-89fa-37971c128925" providerId="ADAL" clId="{FE71D93A-6641-46AA-BB2B-A3A28ABCEDF7}" dt="2025-03-11T17:47:04.213" v="219" actId="2696"/>
        <pc:sldMkLst>
          <pc:docMk/>
          <pc:sldMk cId="0" sldId="259"/>
        </pc:sldMkLst>
      </pc:sldChg>
      <pc:sldChg chg="modSp mod">
        <pc:chgData name="VICTOR TREVISAN DE PAULA ." userId="58692d39-707b-4f6c-89fa-37971c128925" providerId="ADAL" clId="{FE71D93A-6641-46AA-BB2B-A3A28ABCEDF7}" dt="2025-03-14T23:51:56.435" v="764" actId="1035"/>
        <pc:sldMkLst>
          <pc:docMk/>
          <pc:sldMk cId="0" sldId="260"/>
        </pc:sldMkLst>
        <pc:spChg chg="mod">
          <ac:chgData name="VICTOR TREVISAN DE PAULA ." userId="58692d39-707b-4f6c-89fa-37971c128925" providerId="ADAL" clId="{FE71D93A-6641-46AA-BB2B-A3A28ABCEDF7}" dt="2025-03-14T23:51:56.435" v="764" actId="1035"/>
          <ac:spMkLst>
            <pc:docMk/>
            <pc:sldMk cId="0" sldId="260"/>
            <ac:spMk id="573" creationId="{00000000-0000-0000-0000-000000000000}"/>
          </ac:spMkLst>
        </pc:spChg>
        <pc:spChg chg="mod">
          <ac:chgData name="VICTOR TREVISAN DE PAULA ." userId="58692d39-707b-4f6c-89fa-37971c128925" providerId="ADAL" clId="{FE71D93A-6641-46AA-BB2B-A3A28ABCEDF7}" dt="2025-03-14T23:51:56.435" v="764" actId="1035"/>
          <ac:spMkLst>
            <pc:docMk/>
            <pc:sldMk cId="0" sldId="260"/>
            <ac:spMk id="574" creationId="{00000000-0000-0000-0000-000000000000}"/>
          </ac:spMkLst>
        </pc:spChg>
      </pc:sldChg>
      <pc:sldChg chg="modSp mod ord">
        <pc:chgData name="VICTOR TREVISAN DE PAULA ." userId="58692d39-707b-4f6c-89fa-37971c128925" providerId="ADAL" clId="{FE71D93A-6641-46AA-BB2B-A3A28ABCEDF7}" dt="2025-03-11T18:22:43.012" v="406" actId="20577"/>
        <pc:sldMkLst>
          <pc:docMk/>
          <pc:sldMk cId="0" sldId="261"/>
        </pc:sldMkLst>
      </pc:sldChg>
      <pc:sldChg chg="del">
        <pc:chgData name="VICTOR TREVISAN DE PAULA ." userId="58692d39-707b-4f6c-89fa-37971c128925" providerId="ADAL" clId="{FE71D93A-6641-46AA-BB2B-A3A28ABCEDF7}" dt="2025-03-11T18:24:46.642" v="426" actId="2696"/>
        <pc:sldMkLst>
          <pc:docMk/>
          <pc:sldMk cId="0" sldId="262"/>
        </pc:sldMkLst>
      </pc:sldChg>
      <pc:sldChg chg="del">
        <pc:chgData name="VICTOR TREVISAN DE PAULA ." userId="58692d39-707b-4f6c-89fa-37971c128925" providerId="ADAL" clId="{FE71D93A-6641-46AA-BB2B-A3A28ABCEDF7}" dt="2025-03-11T18:24:42.935" v="425" actId="2696"/>
        <pc:sldMkLst>
          <pc:docMk/>
          <pc:sldMk cId="0" sldId="263"/>
        </pc:sldMkLst>
      </pc:sldChg>
      <pc:sldChg chg="del">
        <pc:chgData name="VICTOR TREVISAN DE PAULA ." userId="58692d39-707b-4f6c-89fa-37971c128925" providerId="ADAL" clId="{FE71D93A-6641-46AA-BB2B-A3A28ABCEDF7}" dt="2025-03-11T18:24:40.557" v="424" actId="2696"/>
        <pc:sldMkLst>
          <pc:docMk/>
          <pc:sldMk cId="0" sldId="264"/>
        </pc:sldMkLst>
      </pc:sldChg>
      <pc:sldChg chg="del">
        <pc:chgData name="VICTOR TREVISAN DE PAULA ." userId="58692d39-707b-4f6c-89fa-37971c128925" providerId="ADAL" clId="{FE71D93A-6641-46AA-BB2B-A3A28ABCEDF7}" dt="2025-03-11T18:05:05.978" v="392" actId="2696"/>
        <pc:sldMkLst>
          <pc:docMk/>
          <pc:sldMk cId="0" sldId="268"/>
        </pc:sldMkLst>
      </pc:sldChg>
      <pc:sldChg chg="del">
        <pc:chgData name="VICTOR TREVISAN DE PAULA ." userId="58692d39-707b-4f6c-89fa-37971c128925" providerId="ADAL" clId="{FE71D93A-6641-46AA-BB2B-A3A28ABCEDF7}" dt="2025-03-11T18:05:02.732" v="391" actId="2696"/>
        <pc:sldMkLst>
          <pc:docMk/>
          <pc:sldMk cId="0" sldId="269"/>
        </pc:sldMkLst>
      </pc:sldChg>
      <pc:sldChg chg="del">
        <pc:chgData name="VICTOR TREVISAN DE PAULA ." userId="58692d39-707b-4f6c-89fa-37971c128925" providerId="ADAL" clId="{FE71D93A-6641-46AA-BB2B-A3A28ABCEDF7}" dt="2025-03-11T18:04:53.509" v="389" actId="2696"/>
        <pc:sldMkLst>
          <pc:docMk/>
          <pc:sldMk cId="0" sldId="270"/>
        </pc:sldMkLst>
      </pc:sldChg>
      <pc:sldChg chg="del">
        <pc:chgData name="VICTOR TREVISAN DE PAULA ." userId="58692d39-707b-4f6c-89fa-37971c128925" providerId="ADAL" clId="{FE71D93A-6641-46AA-BB2B-A3A28ABCEDF7}" dt="2025-03-11T18:04:56.650" v="390" actId="2696"/>
        <pc:sldMkLst>
          <pc:docMk/>
          <pc:sldMk cId="0" sldId="271"/>
        </pc:sldMkLst>
      </pc:sldChg>
      <pc:sldChg chg="del">
        <pc:chgData name="VICTOR TREVISAN DE PAULA ." userId="58692d39-707b-4f6c-89fa-37971c128925" providerId="ADAL" clId="{FE71D93A-6641-46AA-BB2B-A3A28ABCEDF7}" dt="2025-03-11T18:05:35.893" v="393" actId="2696"/>
        <pc:sldMkLst>
          <pc:docMk/>
          <pc:sldMk cId="0" sldId="273"/>
        </pc:sldMkLst>
      </pc:sldChg>
      <pc:sldChg chg="del">
        <pc:chgData name="VICTOR TREVISAN DE PAULA ." userId="58692d39-707b-4f6c-89fa-37971c128925" providerId="ADAL" clId="{FE71D93A-6641-46AA-BB2B-A3A28ABCEDF7}" dt="2025-03-11T18:05:40.047" v="394" actId="2696"/>
        <pc:sldMkLst>
          <pc:docMk/>
          <pc:sldMk cId="0" sldId="274"/>
        </pc:sldMkLst>
      </pc:sldChg>
      <pc:sldChg chg="addSp delSp modSp mod">
        <pc:chgData name="VICTOR TREVISAN DE PAULA ." userId="58692d39-707b-4f6c-89fa-37971c128925" providerId="ADAL" clId="{FE71D93A-6641-46AA-BB2B-A3A28ABCEDF7}" dt="2025-03-11T17:54:23.499" v="324" actId="2711"/>
        <pc:sldMkLst>
          <pc:docMk/>
          <pc:sldMk cId="0" sldId="275"/>
        </pc:sldMkLst>
      </pc:sldChg>
      <pc:sldChg chg="del">
        <pc:chgData name="VICTOR TREVISAN DE PAULA ." userId="58692d39-707b-4f6c-89fa-37971c128925" providerId="ADAL" clId="{FE71D93A-6641-46AA-BB2B-A3A28ABCEDF7}" dt="2025-03-11T17:52:31.014" v="295" actId="2696"/>
        <pc:sldMkLst>
          <pc:docMk/>
          <pc:sldMk cId="0" sldId="276"/>
        </pc:sldMkLst>
      </pc:sldChg>
      <pc:sldChg chg="add del">
        <pc:chgData name="VICTOR TREVISAN DE PAULA ." userId="58692d39-707b-4f6c-89fa-37971c128925" providerId="ADAL" clId="{FE71D93A-6641-46AA-BB2B-A3A28ABCEDF7}" dt="2025-03-11T18:02:49.305" v="386" actId="2696"/>
        <pc:sldMkLst>
          <pc:docMk/>
          <pc:sldMk cId="3619808922" sldId="276"/>
        </pc:sldMkLst>
      </pc:sldChg>
      <pc:sldChg chg="del">
        <pc:chgData name="VICTOR TREVISAN DE PAULA ." userId="58692d39-707b-4f6c-89fa-37971c128925" providerId="ADAL" clId="{FE71D93A-6641-46AA-BB2B-A3A28ABCEDF7}" dt="2025-03-11T17:52:28.392" v="294" actId="2696"/>
        <pc:sldMkLst>
          <pc:docMk/>
          <pc:sldMk cId="0" sldId="277"/>
        </pc:sldMkLst>
      </pc:sldChg>
      <pc:sldChg chg="modSp add mod">
        <pc:chgData name="VICTOR TREVISAN DE PAULA ." userId="58692d39-707b-4f6c-89fa-37971c128925" providerId="ADAL" clId="{FE71D93A-6641-46AA-BB2B-A3A28ABCEDF7}" dt="2025-03-14T23:52:07.896" v="794" actId="1035"/>
        <pc:sldMkLst>
          <pc:docMk/>
          <pc:sldMk cId="1671090265" sldId="277"/>
        </pc:sldMkLst>
        <pc:spChg chg="mod">
          <ac:chgData name="VICTOR TREVISAN DE PAULA ." userId="58692d39-707b-4f6c-89fa-37971c128925" providerId="ADAL" clId="{FE71D93A-6641-46AA-BB2B-A3A28ABCEDF7}" dt="2025-03-14T23:52:07.896" v="794" actId="1035"/>
          <ac:spMkLst>
            <pc:docMk/>
            <pc:sldMk cId="1671090265" sldId="277"/>
            <ac:spMk id="573" creationId="{7C210E9A-44E4-12C8-45A4-7BC8B23EAB4F}"/>
          </ac:spMkLst>
        </pc:spChg>
        <pc:spChg chg="mod">
          <ac:chgData name="VICTOR TREVISAN DE PAULA ." userId="58692d39-707b-4f6c-89fa-37971c128925" providerId="ADAL" clId="{FE71D93A-6641-46AA-BB2B-A3A28ABCEDF7}" dt="2025-03-14T23:52:07.896" v="794" actId="1035"/>
          <ac:spMkLst>
            <pc:docMk/>
            <pc:sldMk cId="1671090265" sldId="277"/>
            <ac:spMk id="574" creationId="{11E52212-7FA4-9736-12E0-981B0B1DC50B}"/>
          </ac:spMkLst>
        </pc:spChg>
      </pc:sldChg>
      <pc:sldChg chg="del">
        <pc:chgData name="VICTOR TREVISAN DE PAULA ." userId="58692d39-707b-4f6c-89fa-37971c128925" providerId="ADAL" clId="{FE71D93A-6641-46AA-BB2B-A3A28ABCEDF7}" dt="2025-03-11T17:52:25.965" v="293" actId="2696"/>
        <pc:sldMkLst>
          <pc:docMk/>
          <pc:sldMk cId="0" sldId="278"/>
        </pc:sldMkLst>
      </pc:sldChg>
      <pc:sldChg chg="modSp add mod">
        <pc:chgData name="VICTOR TREVISAN DE PAULA ." userId="58692d39-707b-4f6c-89fa-37971c128925" providerId="ADAL" clId="{FE71D93A-6641-46AA-BB2B-A3A28ABCEDF7}" dt="2025-03-14T23:51:45.141" v="738" actId="1036"/>
        <pc:sldMkLst>
          <pc:docMk/>
          <pc:sldMk cId="3010995969" sldId="278"/>
        </pc:sldMkLst>
        <pc:spChg chg="mod">
          <ac:chgData name="VICTOR TREVISAN DE PAULA ." userId="58692d39-707b-4f6c-89fa-37971c128925" providerId="ADAL" clId="{FE71D93A-6641-46AA-BB2B-A3A28ABCEDF7}" dt="2025-03-14T23:51:45.141" v="738" actId="1036"/>
          <ac:spMkLst>
            <pc:docMk/>
            <pc:sldMk cId="3010995969" sldId="278"/>
            <ac:spMk id="573" creationId="{4F810D59-116D-C0B9-C3C4-01FB2EC07C01}"/>
          </ac:spMkLst>
        </pc:spChg>
        <pc:spChg chg="mod">
          <ac:chgData name="VICTOR TREVISAN DE PAULA ." userId="58692d39-707b-4f6c-89fa-37971c128925" providerId="ADAL" clId="{FE71D93A-6641-46AA-BB2B-A3A28ABCEDF7}" dt="2025-03-14T23:51:45.141" v="738" actId="1036"/>
          <ac:spMkLst>
            <pc:docMk/>
            <pc:sldMk cId="3010995969" sldId="278"/>
            <ac:spMk id="574" creationId="{0E3F973F-FEDF-863A-B35B-C25FC0E2CD7C}"/>
          </ac:spMkLst>
        </pc:spChg>
      </pc:sldChg>
      <pc:sldChg chg="del">
        <pc:chgData name="VICTOR TREVISAN DE PAULA ." userId="58692d39-707b-4f6c-89fa-37971c128925" providerId="ADAL" clId="{FE71D93A-6641-46AA-BB2B-A3A28ABCEDF7}" dt="2025-03-11T17:52:19.389" v="292" actId="2696"/>
        <pc:sldMkLst>
          <pc:docMk/>
          <pc:sldMk cId="0" sldId="279"/>
        </pc:sldMkLst>
      </pc:sldChg>
      <pc:sldChg chg="addSp delSp modSp add mod ord">
        <pc:chgData name="VICTOR TREVISAN DE PAULA ." userId="58692d39-707b-4f6c-89fa-37971c128925" providerId="ADAL" clId="{FE71D93A-6641-46AA-BB2B-A3A28ABCEDF7}" dt="2025-03-17T21:11:14.634" v="1052" actId="1076"/>
        <pc:sldMkLst>
          <pc:docMk/>
          <pc:sldMk cId="824419190" sldId="279"/>
        </pc:sldMkLst>
        <pc:spChg chg="mod">
          <ac:chgData name="VICTOR TREVISAN DE PAULA ." userId="58692d39-707b-4f6c-89fa-37971c128925" providerId="ADAL" clId="{FE71D93A-6641-46AA-BB2B-A3A28ABCEDF7}" dt="2025-03-11T18:23:03.683" v="416" actId="20577"/>
          <ac:spMkLst>
            <pc:docMk/>
            <pc:sldMk cId="824419190" sldId="279"/>
            <ac:spMk id="580" creationId="{8AED50A4-7942-272A-8A9B-C9565FBE401F}"/>
          </ac:spMkLst>
        </pc:spChg>
        <pc:picChg chg="add mod">
          <ac:chgData name="VICTOR TREVISAN DE PAULA ." userId="58692d39-707b-4f6c-89fa-37971c128925" providerId="ADAL" clId="{FE71D93A-6641-46AA-BB2B-A3A28ABCEDF7}" dt="2025-03-17T21:11:14.634" v="1052" actId="1076"/>
          <ac:picMkLst>
            <pc:docMk/>
            <pc:sldMk cId="824419190" sldId="279"/>
            <ac:picMk id="3" creationId="{A1AA1AE6-9AC0-8A10-4137-DAA043D39514}"/>
          </ac:picMkLst>
        </pc:picChg>
        <pc:picChg chg="add del mod">
          <ac:chgData name="VICTOR TREVISAN DE PAULA ." userId="58692d39-707b-4f6c-89fa-37971c128925" providerId="ADAL" clId="{FE71D93A-6641-46AA-BB2B-A3A28ABCEDF7}" dt="2025-03-17T21:10:20.066" v="1044" actId="478"/>
          <ac:picMkLst>
            <pc:docMk/>
            <pc:sldMk cId="824419190" sldId="279"/>
            <ac:picMk id="11" creationId="{2D40D2EC-61F1-61BF-9E5D-8CCC63687D9A}"/>
          </ac:picMkLst>
        </pc:picChg>
        <pc:picChg chg="add del mod">
          <ac:chgData name="VICTOR TREVISAN DE PAULA ." userId="58692d39-707b-4f6c-89fa-37971c128925" providerId="ADAL" clId="{FE71D93A-6641-46AA-BB2B-A3A28ABCEDF7}" dt="2025-03-17T21:10:21.588" v="1045" actId="478"/>
          <ac:picMkLst>
            <pc:docMk/>
            <pc:sldMk cId="824419190" sldId="279"/>
            <ac:picMk id="13" creationId="{0514912A-9AA3-FF76-5CAC-D18ADA3F4565}"/>
          </ac:picMkLst>
        </pc:picChg>
        <pc:picChg chg="add del mod">
          <ac:chgData name="VICTOR TREVISAN DE PAULA ." userId="58692d39-707b-4f6c-89fa-37971c128925" providerId="ADAL" clId="{FE71D93A-6641-46AA-BB2B-A3A28ABCEDF7}" dt="2025-03-17T21:10:23.287" v="1046" actId="478"/>
          <ac:picMkLst>
            <pc:docMk/>
            <pc:sldMk cId="824419190" sldId="279"/>
            <ac:picMk id="15" creationId="{AD13B6DE-29DD-34D1-360F-18F227EFF725}"/>
          </ac:picMkLst>
        </pc:picChg>
      </pc:sldChg>
      <pc:sldChg chg="del">
        <pc:chgData name="VICTOR TREVISAN DE PAULA ." userId="58692d39-707b-4f6c-89fa-37971c128925" providerId="ADAL" clId="{FE71D93A-6641-46AA-BB2B-A3A28ABCEDF7}" dt="2025-03-11T17:52:18.028" v="291" actId="2696"/>
        <pc:sldMkLst>
          <pc:docMk/>
          <pc:sldMk cId="0" sldId="280"/>
        </pc:sldMkLst>
      </pc:sldChg>
      <pc:sldChg chg="addSp delSp modSp add mod">
        <pc:chgData name="VICTOR TREVISAN DE PAULA ." userId="58692d39-707b-4f6c-89fa-37971c128925" providerId="ADAL" clId="{FE71D93A-6641-46AA-BB2B-A3A28ABCEDF7}" dt="2025-03-15T06:35:45.504" v="834" actId="962"/>
        <pc:sldMkLst>
          <pc:docMk/>
          <pc:sldMk cId="1846232995" sldId="280"/>
        </pc:sldMkLst>
        <pc:spChg chg="mod">
          <ac:chgData name="VICTOR TREVISAN DE PAULA ." userId="58692d39-707b-4f6c-89fa-37971c128925" providerId="ADAL" clId="{FE71D93A-6641-46AA-BB2B-A3A28ABCEDF7}" dt="2025-03-11T18:23:11.761" v="423" actId="20577"/>
          <ac:spMkLst>
            <pc:docMk/>
            <pc:sldMk cId="1846232995" sldId="280"/>
            <ac:spMk id="580" creationId="{0B754A15-AE6F-2677-23B0-12C0CD817C18}"/>
          </ac:spMkLst>
        </pc:spChg>
        <pc:picChg chg="add mod">
          <ac:chgData name="VICTOR TREVISAN DE PAULA ." userId="58692d39-707b-4f6c-89fa-37971c128925" providerId="ADAL" clId="{FE71D93A-6641-46AA-BB2B-A3A28ABCEDF7}" dt="2025-03-15T06:35:45.504" v="834" actId="962"/>
          <ac:picMkLst>
            <pc:docMk/>
            <pc:sldMk cId="1846232995" sldId="280"/>
            <ac:picMk id="17" creationId="{FF425F6C-241D-DF28-698C-E85360B792C4}"/>
          </ac:picMkLst>
        </pc:picChg>
      </pc:sldChg>
      <pc:sldChg chg="del">
        <pc:chgData name="VICTOR TREVISAN DE PAULA ." userId="58692d39-707b-4f6c-89fa-37971c128925" providerId="ADAL" clId="{FE71D93A-6641-46AA-BB2B-A3A28ABCEDF7}" dt="2025-03-11T17:52:16.471" v="290" actId="2696"/>
        <pc:sldMkLst>
          <pc:docMk/>
          <pc:sldMk cId="0" sldId="281"/>
        </pc:sldMkLst>
      </pc:sldChg>
      <pc:sldChg chg="addSp delSp modSp add mod ord">
        <pc:chgData name="VICTOR TREVISAN DE PAULA ." userId="58692d39-707b-4f6c-89fa-37971c128925" providerId="ADAL" clId="{FE71D93A-6641-46AA-BB2B-A3A28ABCEDF7}" dt="2025-03-11T18:28:08.405" v="478" actId="14100"/>
        <pc:sldMkLst>
          <pc:docMk/>
          <pc:sldMk cId="2467826030" sldId="281"/>
        </pc:sldMkLst>
        <pc:spChg chg="mod">
          <ac:chgData name="VICTOR TREVISAN DE PAULA ." userId="58692d39-707b-4f6c-89fa-37971c128925" providerId="ADAL" clId="{FE71D93A-6641-46AA-BB2B-A3A28ABCEDF7}" dt="2025-03-11T18:28:08.405" v="478" actId="14100"/>
          <ac:spMkLst>
            <pc:docMk/>
            <pc:sldMk cId="2467826030" sldId="281"/>
            <ac:spMk id="675" creationId="{C93FE0A9-EE54-93E1-1A34-E5D7C75EF191}"/>
          </ac:spMkLst>
        </pc:spChg>
      </pc:sldChg>
      <pc:sldChg chg="del">
        <pc:chgData name="VICTOR TREVISAN DE PAULA ." userId="58692d39-707b-4f6c-89fa-37971c128925" providerId="ADAL" clId="{FE71D93A-6641-46AA-BB2B-A3A28ABCEDF7}" dt="2025-03-11T17:52:11.947" v="289" actId="2696"/>
        <pc:sldMkLst>
          <pc:docMk/>
          <pc:sldMk cId="0" sldId="282"/>
        </pc:sldMkLst>
      </pc:sldChg>
      <pc:sldChg chg="modSp add mod ord">
        <pc:chgData name="VICTOR TREVISAN DE PAULA ." userId="58692d39-707b-4f6c-89fa-37971c128925" providerId="ADAL" clId="{FE71D93A-6641-46AA-BB2B-A3A28ABCEDF7}" dt="2025-03-11T18:29:05.134" v="506" actId="2711"/>
        <pc:sldMkLst>
          <pc:docMk/>
          <pc:sldMk cId="3072533816" sldId="282"/>
        </pc:sldMkLst>
        <pc:spChg chg="mod">
          <ac:chgData name="VICTOR TREVISAN DE PAULA ." userId="58692d39-707b-4f6c-89fa-37971c128925" providerId="ADAL" clId="{FE71D93A-6641-46AA-BB2B-A3A28ABCEDF7}" dt="2025-03-11T18:29:05.134" v="506" actId="2711"/>
          <ac:spMkLst>
            <pc:docMk/>
            <pc:sldMk cId="3072533816" sldId="282"/>
            <ac:spMk id="580" creationId="{D8D10446-CA57-2F8B-B20D-BF64DEF50F80}"/>
          </ac:spMkLst>
        </pc:spChg>
      </pc:sldChg>
      <pc:sldChg chg="del">
        <pc:chgData name="VICTOR TREVISAN DE PAULA ." userId="58692d39-707b-4f6c-89fa-37971c128925" providerId="ADAL" clId="{FE71D93A-6641-46AA-BB2B-A3A28ABCEDF7}" dt="2025-03-11T17:52:10.487" v="288" actId="2696"/>
        <pc:sldMkLst>
          <pc:docMk/>
          <pc:sldMk cId="3424042592" sldId="283"/>
        </pc:sldMkLst>
      </pc:sldChg>
      <pc:sldChg chg="del">
        <pc:chgData name="VICTOR TREVISAN DE PAULA ." userId="58692d39-707b-4f6c-89fa-37971c128925" providerId="ADAL" clId="{FE71D93A-6641-46AA-BB2B-A3A28ABCEDF7}" dt="2025-03-11T17:52:09.164" v="287" actId="2696"/>
        <pc:sldMkLst>
          <pc:docMk/>
          <pc:sldMk cId="0" sldId="284"/>
        </pc:sldMkLst>
      </pc:sldChg>
      <pc:sldChg chg="addSp delSp modSp add mod">
        <pc:chgData name="VICTOR TREVISAN DE PAULA ." userId="58692d39-707b-4f6c-89fa-37971c128925" providerId="ADAL" clId="{FE71D93A-6641-46AA-BB2B-A3A28ABCEDF7}" dt="2025-03-17T20:39:03.737" v="1041" actId="1076"/>
        <pc:sldMkLst>
          <pc:docMk/>
          <pc:sldMk cId="1249955026" sldId="284"/>
        </pc:sldMkLst>
        <pc:spChg chg="add mod">
          <ac:chgData name="VICTOR TREVISAN DE PAULA ." userId="58692d39-707b-4f6c-89fa-37971c128925" providerId="ADAL" clId="{FE71D93A-6641-46AA-BB2B-A3A28ABCEDF7}" dt="2025-03-17T20:38:15.923" v="1031" actId="14100"/>
          <ac:spMkLst>
            <pc:docMk/>
            <pc:sldMk cId="1249955026" sldId="284"/>
            <ac:spMk id="2" creationId="{98DC4A8E-647B-70BE-01DE-A3EE2829EE7F}"/>
          </ac:spMkLst>
        </pc:spChg>
        <pc:spChg chg="add mod">
          <ac:chgData name="VICTOR TREVISAN DE PAULA ." userId="58692d39-707b-4f6c-89fa-37971c128925" providerId="ADAL" clId="{FE71D93A-6641-46AA-BB2B-A3A28ABCEDF7}" dt="2025-03-17T20:38:51.816" v="1038" actId="1076"/>
          <ac:spMkLst>
            <pc:docMk/>
            <pc:sldMk cId="1249955026" sldId="284"/>
            <ac:spMk id="3" creationId="{28D5CC88-7BA7-D2F8-473F-E3F2FD2A930A}"/>
          </ac:spMkLst>
        </pc:spChg>
        <pc:spChg chg="add mod">
          <ac:chgData name="VICTOR TREVISAN DE PAULA ." userId="58692d39-707b-4f6c-89fa-37971c128925" providerId="ADAL" clId="{FE71D93A-6641-46AA-BB2B-A3A28ABCEDF7}" dt="2025-03-17T20:38:55.119" v="1039"/>
          <ac:spMkLst>
            <pc:docMk/>
            <pc:sldMk cId="1249955026" sldId="284"/>
            <ac:spMk id="4" creationId="{66E3DE30-811F-E42D-F18D-A07E4C34E97A}"/>
          </ac:spMkLst>
        </pc:spChg>
        <pc:spChg chg="add mod">
          <ac:chgData name="VICTOR TREVISAN DE PAULA ." userId="58692d39-707b-4f6c-89fa-37971c128925" providerId="ADAL" clId="{FE71D93A-6641-46AA-BB2B-A3A28ABCEDF7}" dt="2025-03-17T20:39:03.737" v="1041" actId="1076"/>
          <ac:spMkLst>
            <pc:docMk/>
            <pc:sldMk cId="1249955026" sldId="284"/>
            <ac:spMk id="5" creationId="{5920E24A-C209-387A-A5E3-E54726671B41}"/>
          </ac:spMkLst>
        </pc:spChg>
      </pc:sldChg>
      <pc:sldChg chg="del">
        <pc:chgData name="VICTOR TREVISAN DE PAULA ." userId="58692d39-707b-4f6c-89fa-37971c128925" providerId="ADAL" clId="{FE71D93A-6641-46AA-BB2B-A3A28ABCEDF7}" dt="2025-03-11T17:52:06.994" v="286" actId="2696"/>
        <pc:sldMkLst>
          <pc:docMk/>
          <pc:sldMk cId="2164817565" sldId="285"/>
        </pc:sldMkLst>
      </pc:sldChg>
      <pc:sldChg chg="del">
        <pc:chgData name="VICTOR TREVISAN DE PAULA ." userId="58692d39-707b-4f6c-89fa-37971c128925" providerId="ADAL" clId="{FE71D93A-6641-46AA-BB2B-A3A28ABCEDF7}" dt="2025-03-11T17:52:04.379" v="285" actId="2696"/>
        <pc:sldMkLst>
          <pc:docMk/>
          <pc:sldMk cId="0" sldId="286"/>
        </pc:sldMkLst>
      </pc:sldChg>
      <pc:sldChg chg="addSp delSp modSp add mod">
        <pc:chgData name="VICTOR TREVISAN DE PAULA ." userId="58692d39-707b-4f6c-89fa-37971c128925" providerId="ADAL" clId="{FE71D93A-6641-46AA-BB2B-A3A28ABCEDF7}" dt="2025-03-14T23:42:08.592" v="716" actId="478"/>
        <pc:sldMkLst>
          <pc:docMk/>
          <pc:sldMk cId="3937768089" sldId="286"/>
        </pc:sldMkLst>
      </pc:sldChg>
      <pc:sldChg chg="del">
        <pc:chgData name="VICTOR TREVISAN DE PAULA ." userId="58692d39-707b-4f6c-89fa-37971c128925" providerId="ADAL" clId="{FE71D93A-6641-46AA-BB2B-A3A28ABCEDF7}" dt="2025-03-11T17:52:01.743" v="284" actId="2696"/>
        <pc:sldMkLst>
          <pc:docMk/>
          <pc:sldMk cId="1034370068" sldId="287"/>
        </pc:sldMkLst>
      </pc:sldChg>
      <pc:sldChg chg="del">
        <pc:chgData name="VICTOR TREVISAN DE PAULA ." userId="58692d39-707b-4f6c-89fa-37971c128925" providerId="ADAL" clId="{FE71D93A-6641-46AA-BB2B-A3A28ABCEDF7}" dt="2025-03-11T17:51:55.683" v="283" actId="2696"/>
        <pc:sldMkLst>
          <pc:docMk/>
          <pc:sldMk cId="0" sldId="288"/>
        </pc:sldMkLst>
      </pc:sldChg>
      <pc:sldChg chg="del">
        <pc:chgData name="VICTOR TREVISAN DE PAULA ." userId="58692d39-707b-4f6c-89fa-37971c128925" providerId="ADAL" clId="{FE71D93A-6641-46AA-BB2B-A3A28ABCEDF7}" dt="2025-03-11T17:51:51.334" v="282" actId="2696"/>
        <pc:sldMkLst>
          <pc:docMk/>
          <pc:sldMk cId="3482813537" sldId="289"/>
        </pc:sldMkLst>
      </pc:sldChg>
      <pc:sldChg chg="del">
        <pc:chgData name="VICTOR TREVISAN DE PAULA ." userId="58692d39-707b-4f6c-89fa-37971c128925" providerId="ADAL" clId="{FE71D93A-6641-46AA-BB2B-A3A28ABCEDF7}" dt="2025-03-11T17:51:50.017" v="281" actId="2696"/>
        <pc:sldMkLst>
          <pc:docMk/>
          <pc:sldMk cId="0" sldId="290"/>
        </pc:sldMkLst>
      </pc:sldChg>
      <pc:sldChg chg="del">
        <pc:chgData name="VICTOR TREVISAN DE PAULA ." userId="58692d39-707b-4f6c-89fa-37971c128925" providerId="ADAL" clId="{FE71D93A-6641-46AA-BB2B-A3A28ABCEDF7}" dt="2025-03-11T17:51:48.419" v="280" actId="2696"/>
        <pc:sldMkLst>
          <pc:docMk/>
          <pc:sldMk cId="0" sldId="291"/>
        </pc:sldMkLst>
      </pc:sldChg>
      <pc:sldChg chg="del">
        <pc:chgData name="VICTOR TREVISAN DE PAULA ." userId="58692d39-707b-4f6c-89fa-37971c128925" providerId="ADAL" clId="{FE71D93A-6641-46AA-BB2B-A3A28ABCEDF7}" dt="2025-03-11T17:51:47.086" v="279" actId="2696"/>
        <pc:sldMkLst>
          <pc:docMk/>
          <pc:sldMk cId="3647098343" sldId="292"/>
        </pc:sldMkLst>
      </pc:sldChg>
      <pc:sldChg chg="del">
        <pc:chgData name="VICTOR TREVISAN DE PAULA ." userId="58692d39-707b-4f6c-89fa-37971c128925" providerId="ADAL" clId="{FE71D93A-6641-46AA-BB2B-A3A28ABCEDF7}" dt="2025-03-11T17:51:43.532" v="278" actId="2696"/>
        <pc:sldMkLst>
          <pc:docMk/>
          <pc:sldMk cId="0" sldId="293"/>
        </pc:sldMkLst>
      </pc:sldChg>
      <pc:sldChg chg="addSp delSp modSp add mod ord">
        <pc:chgData name="VICTOR TREVISAN DE PAULA ." userId="58692d39-707b-4f6c-89fa-37971c128925" providerId="ADAL" clId="{FE71D93A-6641-46AA-BB2B-A3A28ABCEDF7}" dt="2025-03-17T20:19:50.743" v="858" actId="14100"/>
        <pc:sldMkLst>
          <pc:docMk/>
          <pc:sldMk cId="917584627" sldId="293"/>
        </pc:sldMkLst>
        <pc:spChg chg="add mod">
          <ac:chgData name="VICTOR TREVISAN DE PAULA ." userId="58692d39-707b-4f6c-89fa-37971c128925" providerId="ADAL" clId="{FE71D93A-6641-46AA-BB2B-A3A28ABCEDF7}" dt="2025-03-17T20:19:50.743" v="858" actId="14100"/>
          <ac:spMkLst>
            <pc:docMk/>
            <pc:sldMk cId="917584627" sldId="293"/>
            <ac:spMk id="2" creationId="{558CA5F8-AAA6-1C79-D298-E3A105D07108}"/>
          </ac:spMkLst>
        </pc:spChg>
      </pc:sldChg>
      <pc:sldChg chg="del">
        <pc:chgData name="VICTOR TREVISAN DE PAULA ." userId="58692d39-707b-4f6c-89fa-37971c128925" providerId="ADAL" clId="{FE71D93A-6641-46AA-BB2B-A3A28ABCEDF7}" dt="2025-03-11T17:51:40.569" v="277" actId="2696"/>
        <pc:sldMkLst>
          <pc:docMk/>
          <pc:sldMk cId="2154602430" sldId="294"/>
        </pc:sldMkLst>
      </pc:sldChg>
      <pc:sldChg chg="del">
        <pc:chgData name="VICTOR TREVISAN DE PAULA ." userId="58692d39-707b-4f6c-89fa-37971c128925" providerId="ADAL" clId="{FE71D93A-6641-46AA-BB2B-A3A28ABCEDF7}" dt="2025-03-11T17:51:38.976" v="276" actId="2696"/>
        <pc:sldMkLst>
          <pc:docMk/>
          <pc:sldMk cId="0" sldId="295"/>
        </pc:sldMkLst>
      </pc:sldChg>
      <pc:sldChg chg="del">
        <pc:chgData name="VICTOR TREVISAN DE PAULA ." userId="58692d39-707b-4f6c-89fa-37971c128925" providerId="ADAL" clId="{FE71D93A-6641-46AA-BB2B-A3A28ABCEDF7}" dt="2025-03-11T17:51:37.336" v="275" actId="2696"/>
        <pc:sldMkLst>
          <pc:docMk/>
          <pc:sldMk cId="0" sldId="296"/>
        </pc:sldMkLst>
      </pc:sldChg>
      <pc:sldMasterChg chg="delSldLayout">
        <pc:chgData name="VICTOR TREVISAN DE PAULA ." userId="58692d39-707b-4f6c-89fa-37971c128925" providerId="ADAL" clId="{FE71D93A-6641-46AA-BB2B-A3A28ABCEDF7}" dt="2025-03-11T18:24:46.642" v="426" actId="2696"/>
        <pc:sldMasterMkLst>
          <pc:docMk/>
          <pc:sldMasterMk cId="0" sldId="2147483671"/>
        </pc:sldMasterMkLst>
        <pc:sldLayoutChg chg="del">
          <pc:chgData name="VICTOR TREVISAN DE PAULA ." userId="58692d39-707b-4f6c-89fa-37971c128925" providerId="ADAL" clId="{FE71D93A-6641-46AA-BB2B-A3A28ABCEDF7}" dt="2025-03-11T17:47:04.213" v="219" actId="2696"/>
          <pc:sldLayoutMkLst>
            <pc:docMk/>
            <pc:sldMasterMk cId="0" sldId="2147483671"/>
            <pc:sldLayoutMk cId="0" sldId="2147483653"/>
          </pc:sldLayoutMkLst>
        </pc:sldLayoutChg>
        <pc:sldLayoutChg chg="del">
          <pc:chgData name="VICTOR TREVISAN DE PAULA ." userId="58692d39-707b-4f6c-89fa-37971c128925" providerId="ADAL" clId="{FE71D93A-6641-46AA-BB2B-A3A28ABCEDF7}" dt="2025-03-11T18:05:40.047" v="394" actId="2696"/>
          <pc:sldLayoutMkLst>
            <pc:docMk/>
            <pc:sldMasterMk cId="0" sldId="2147483671"/>
            <pc:sldLayoutMk cId="0" sldId="2147483660"/>
          </pc:sldLayoutMkLst>
        </pc:sldLayoutChg>
        <pc:sldLayoutChg chg="del">
          <pc:chgData name="VICTOR TREVISAN DE PAULA ." userId="58692d39-707b-4f6c-89fa-37971c128925" providerId="ADAL" clId="{FE71D93A-6641-46AA-BB2B-A3A28ABCEDF7}" dt="2025-03-11T18:24:46.642" v="426" actId="2696"/>
          <pc:sldLayoutMkLst>
            <pc:docMk/>
            <pc:sldMasterMk cId="0" sldId="2147483671"/>
            <pc:sldLayoutMk cId="0" sldId="2147483662"/>
          </pc:sldLayoutMkLst>
        </pc:sldLayoutChg>
        <pc:sldLayoutChg chg="del">
          <pc:chgData name="VICTOR TREVISAN DE PAULA ." userId="58692d39-707b-4f6c-89fa-37971c128925" providerId="ADAL" clId="{FE71D93A-6641-46AA-BB2B-A3A28ABCEDF7}" dt="2025-03-11T18:24:42.935" v="425" actId="2696"/>
          <pc:sldLayoutMkLst>
            <pc:docMk/>
            <pc:sldMasterMk cId="0" sldId="2147483671"/>
            <pc:sldLayoutMk cId="0" sldId="2147483663"/>
          </pc:sldLayoutMkLst>
        </pc:sldLayoutChg>
        <pc:sldLayoutChg chg="del">
          <pc:chgData name="VICTOR TREVISAN DE PAULA ." userId="58692d39-707b-4f6c-89fa-37971c128925" providerId="ADAL" clId="{FE71D93A-6641-46AA-BB2B-A3A28ABCEDF7}" dt="2025-03-11T18:24:40.557" v="424" actId="2696"/>
          <pc:sldLayoutMkLst>
            <pc:docMk/>
            <pc:sldMasterMk cId="0" sldId="2147483671"/>
            <pc:sldLayoutMk cId="0" sldId="2147483664"/>
          </pc:sldLayoutMkLst>
        </pc:sldLayoutChg>
      </pc:sldMasterChg>
      <pc:sldMasterChg chg="del delSldLayout">
        <pc:chgData name="VICTOR TREVISAN DE PAULA ." userId="58692d39-707b-4f6c-89fa-37971c128925" providerId="ADAL" clId="{FE71D93A-6641-46AA-BB2B-A3A28ABCEDF7}" dt="2025-03-11T17:52:19.389" v="292" actId="2696"/>
        <pc:sldMasterMkLst>
          <pc:docMk/>
          <pc:sldMasterMk cId="0" sldId="2147483672"/>
        </pc:sldMasterMkLst>
        <pc:sldLayoutChg chg="del">
          <pc:chgData name="VICTOR TREVISAN DE PAULA ." userId="58692d39-707b-4f6c-89fa-37971c128925" providerId="ADAL" clId="{FE71D93A-6641-46AA-BB2B-A3A28ABCEDF7}" dt="2025-03-11T17:52:09.164" v="287" actId="2696"/>
          <pc:sldLayoutMkLst>
            <pc:docMk/>
            <pc:sldMasterMk cId="0" sldId="2147483672"/>
            <pc:sldLayoutMk cId="0" sldId="2147483669"/>
          </pc:sldLayoutMkLst>
        </pc:sldLayoutChg>
        <pc:sldLayoutChg chg="del">
          <pc:chgData name="VICTOR TREVISAN DE PAULA ." userId="58692d39-707b-4f6c-89fa-37971c128925" providerId="ADAL" clId="{FE71D93A-6641-46AA-BB2B-A3A28ABCEDF7}" dt="2025-03-11T17:52:19.389" v="292" actId="2696"/>
          <pc:sldLayoutMkLst>
            <pc:docMk/>
            <pc:sldMasterMk cId="0" sldId="2147483672"/>
            <pc:sldLayoutMk cId="0" sldId="2147483670"/>
          </pc:sldLayoutMkLst>
        </pc:sldLayoutChg>
      </pc:sldMasterChg>
    </pc:docChg>
  </pc:docChgLst>
  <pc:docChgLst>
    <pc:chgData name="NICOLLAS BISPO PEREIRA ." userId="S::nicollas.bpereira@sptech.school::b67de8ea-24f7-423e-960e-2a8ff96b01d7" providerId="AD" clId="Web-{B6B25EA7-0B8B-1123-C973-CF57AC85A69E}"/>
    <pc:docChg chg="modSld">
      <pc:chgData name="NICOLLAS BISPO PEREIRA ." userId="S::nicollas.bpereira@sptech.school::b67de8ea-24f7-423e-960e-2a8ff96b01d7" providerId="AD" clId="Web-{B6B25EA7-0B8B-1123-C973-CF57AC85A69E}" dt="2025-03-15T20:45:11.032" v="257" actId="20577"/>
      <pc:docMkLst>
        <pc:docMk/>
      </pc:docMkLst>
      <pc:sldChg chg="modSp">
        <pc:chgData name="NICOLLAS BISPO PEREIRA ." userId="S::nicollas.bpereira@sptech.school::b67de8ea-24f7-423e-960e-2a8ff96b01d7" providerId="AD" clId="Web-{B6B25EA7-0B8B-1123-C973-CF57AC85A69E}" dt="2025-03-15T20:45:11.032" v="257" actId="20577"/>
        <pc:sldMkLst>
          <pc:docMk/>
          <pc:sldMk cId="3482813537" sldId="289"/>
        </pc:sldMkLst>
        <pc:spChg chg="mod">
          <ac:chgData name="NICOLLAS BISPO PEREIRA ." userId="S::nicollas.bpereira@sptech.school::b67de8ea-24f7-423e-960e-2a8ff96b01d7" providerId="AD" clId="Web-{B6B25EA7-0B8B-1123-C973-CF57AC85A69E}" dt="2025-03-15T17:16:51.020" v="143" actId="20577"/>
          <ac:spMkLst>
            <pc:docMk/>
            <pc:sldMk cId="3482813537" sldId="289"/>
            <ac:spMk id="4" creationId="{ACBEB22A-A3B7-8F36-0782-1D1A34671020}"/>
          </ac:spMkLst>
        </pc:spChg>
        <pc:spChg chg="mod">
          <ac:chgData name="NICOLLAS BISPO PEREIRA ." userId="S::nicollas.bpereira@sptech.school::b67de8ea-24f7-423e-960e-2a8ff96b01d7" providerId="AD" clId="Web-{B6B25EA7-0B8B-1123-C973-CF57AC85A69E}" dt="2025-03-15T20:45:11.032" v="257" actId="20577"/>
          <ac:spMkLst>
            <pc:docMk/>
            <pc:sldMk cId="3482813537" sldId="289"/>
            <ac:spMk id="5" creationId="{A98473B3-022E-13E2-1E44-34267EAFDA9E}"/>
          </ac:spMkLst>
        </pc:spChg>
        <pc:spChg chg="mod">
          <ac:chgData name="NICOLLAS BISPO PEREIRA ." userId="S::nicollas.bpereira@sptech.school::b67de8ea-24f7-423e-960e-2a8ff96b01d7" providerId="AD" clId="Web-{B6B25EA7-0B8B-1123-C973-CF57AC85A69E}" dt="2025-03-15T20:13:36.225" v="237" actId="20577"/>
          <ac:spMkLst>
            <pc:docMk/>
            <pc:sldMk cId="3482813537" sldId="289"/>
            <ac:spMk id="665" creationId="{66395151-6D8F-B3AA-1A4F-3DA7A789F07A}"/>
          </ac:spMkLst>
        </pc:spChg>
      </pc:sldChg>
    </pc:docChg>
  </pc:docChgLst>
  <pc:docChgLst>
    <pc:chgData name="NICOLLAS BISPO PEREIRA ." userId="S::nicollas.bpereira@sptech.school::b67de8ea-24f7-423e-960e-2a8ff96b01d7" providerId="AD" clId="Web-{E5C6DD18-9222-43A8-6A56-17F45816491F}"/>
    <pc:docChg chg="modSld sldOrd">
      <pc:chgData name="NICOLLAS BISPO PEREIRA ." userId="S::nicollas.bpereira@sptech.school::b67de8ea-24f7-423e-960e-2a8ff96b01d7" providerId="AD" clId="Web-{E5C6DD18-9222-43A8-6A56-17F45816491F}" dt="2025-03-17T02:09:19.934" v="22" actId="20577"/>
      <pc:docMkLst>
        <pc:docMk/>
      </pc:docMkLst>
      <pc:sldChg chg="ord">
        <pc:chgData name="NICOLLAS BISPO PEREIRA ." userId="S::nicollas.bpereira@sptech.school::b67de8ea-24f7-423e-960e-2a8ff96b01d7" providerId="AD" clId="Web-{E5C6DD18-9222-43A8-6A56-17F45816491F}" dt="2025-03-16T23:03:52.120" v="0"/>
        <pc:sldMkLst>
          <pc:docMk/>
          <pc:sldMk cId="0" sldId="266"/>
        </pc:sldMkLst>
      </pc:sldChg>
      <pc:sldChg chg="modSp">
        <pc:chgData name="NICOLLAS BISPO PEREIRA ." userId="S::nicollas.bpereira@sptech.school::b67de8ea-24f7-423e-960e-2a8ff96b01d7" providerId="AD" clId="Web-{E5C6DD18-9222-43A8-6A56-17F45816491F}" dt="2025-03-17T02:09:19.934" v="22" actId="20577"/>
        <pc:sldMkLst>
          <pc:docMk/>
          <pc:sldMk cId="3072533816" sldId="282"/>
        </pc:sldMkLst>
        <pc:spChg chg="mod">
          <ac:chgData name="NICOLLAS BISPO PEREIRA ." userId="S::nicollas.bpereira@sptech.school::b67de8ea-24f7-423e-960e-2a8ff96b01d7" providerId="AD" clId="Web-{E5C6DD18-9222-43A8-6A56-17F45816491F}" dt="2025-03-17T02:09:19.934" v="22" actId="20577"/>
          <ac:spMkLst>
            <pc:docMk/>
            <pc:sldMk cId="3072533816" sldId="282"/>
            <ac:spMk id="581" creationId="{4F35A9C6-C0B7-1FB7-C660-4B3393A4FB62}"/>
          </ac:spMkLst>
        </pc:spChg>
        <pc:spChg chg="mod">
          <ac:chgData name="NICOLLAS BISPO PEREIRA ." userId="S::nicollas.bpereira@sptech.school::b67de8ea-24f7-423e-960e-2a8ff96b01d7" providerId="AD" clId="Web-{E5C6DD18-9222-43A8-6A56-17F45816491F}" dt="2025-03-17T02:07:57.782" v="6" actId="14100"/>
          <ac:spMkLst>
            <pc:docMk/>
            <pc:sldMk cId="3072533816" sldId="282"/>
            <ac:spMk id="582" creationId="{4AC90FA0-1CD9-75DD-D26A-702022BA284C}"/>
          </ac:spMkLst>
        </pc:spChg>
      </pc:sldChg>
      <pc:sldChg chg="ord">
        <pc:chgData name="NICOLLAS BISPO PEREIRA ." userId="S::nicollas.bpereira@sptech.school::b67de8ea-24f7-423e-960e-2a8ff96b01d7" providerId="AD" clId="Web-{E5C6DD18-9222-43A8-6A56-17F45816491F}" dt="2025-03-16T23:03:58.417" v="1"/>
        <pc:sldMkLst>
          <pc:docMk/>
          <pc:sldMk cId="2164817565" sldId="285"/>
        </pc:sldMkLst>
      </pc:sldChg>
    </pc:docChg>
  </pc:docChgLst>
  <pc:docChgLst>
    <pc:chgData name="GABRIEL COSE ARAUJO ." userId="S::gabriel.caraujo@sptech.school::e98ff609-8a09-4502-b51b-ffd529b683ac" providerId="AD" clId="Web-{B4E32CE3-6EFB-551A-23E3-35CF45C52E3E}"/>
    <pc:docChg chg="addSld delSld modSld sldOrd">
      <pc:chgData name="GABRIEL COSE ARAUJO ." userId="S::gabriel.caraujo@sptech.school::e98ff609-8a09-4502-b51b-ffd529b683ac" providerId="AD" clId="Web-{B4E32CE3-6EFB-551A-23E3-35CF45C52E3E}" dt="2025-03-17T21:20:57.003" v="135" actId="20577"/>
      <pc:docMkLst>
        <pc:docMk/>
      </pc:docMkLst>
      <pc:sldChg chg="modSp">
        <pc:chgData name="GABRIEL COSE ARAUJO ." userId="S::gabriel.caraujo@sptech.school::e98ff609-8a09-4502-b51b-ffd529b683ac" providerId="AD" clId="Web-{B4E32CE3-6EFB-551A-23E3-35CF45C52E3E}" dt="2025-03-17T20:44:55.622" v="26" actId="1076"/>
        <pc:sldMkLst>
          <pc:docMk/>
          <pc:sldMk cId="0" sldId="256"/>
        </pc:sldMkLst>
        <pc:spChg chg="mod">
          <ac:chgData name="GABRIEL COSE ARAUJO ." userId="S::gabriel.caraujo@sptech.school::e98ff609-8a09-4502-b51b-ffd529b683ac" providerId="AD" clId="Web-{B4E32CE3-6EFB-551A-23E3-35CF45C52E3E}" dt="2025-03-17T20:34:23.059" v="22" actId="1076"/>
          <ac:spMkLst>
            <pc:docMk/>
            <pc:sldMk cId="0" sldId="256"/>
            <ac:spMk id="3" creationId="{E5F707F9-442F-6AAB-7EA1-9C74523C0D28}"/>
          </ac:spMkLst>
        </pc:spChg>
        <pc:spChg chg="mod">
          <ac:chgData name="GABRIEL COSE ARAUJO ." userId="S::gabriel.caraujo@sptech.school::e98ff609-8a09-4502-b51b-ffd529b683ac" providerId="AD" clId="Web-{B4E32CE3-6EFB-551A-23E3-35CF45C52E3E}" dt="2025-03-17T20:44:55.622" v="26" actId="1076"/>
          <ac:spMkLst>
            <pc:docMk/>
            <pc:sldMk cId="0" sldId="256"/>
            <ac:spMk id="534" creationId="{00000000-0000-0000-0000-000000000000}"/>
          </ac:spMkLst>
        </pc:spChg>
      </pc:sldChg>
      <pc:sldChg chg="add del">
        <pc:chgData name="GABRIEL COSE ARAUJO ." userId="S::gabriel.caraujo@sptech.school::e98ff609-8a09-4502-b51b-ffd529b683ac" providerId="AD" clId="Web-{B4E32CE3-6EFB-551A-23E3-35CF45C52E3E}" dt="2025-03-17T20:16:42.214" v="13"/>
        <pc:sldMkLst>
          <pc:docMk/>
          <pc:sldMk cId="0" sldId="267"/>
        </pc:sldMkLst>
      </pc:sldChg>
      <pc:sldChg chg="add del">
        <pc:chgData name="GABRIEL COSE ARAUJO ." userId="S::gabriel.caraujo@sptech.school::e98ff609-8a09-4502-b51b-ffd529b683ac" providerId="AD" clId="Web-{B4E32CE3-6EFB-551A-23E3-35CF45C52E3E}" dt="2025-03-17T20:16:46.261" v="14"/>
        <pc:sldMkLst>
          <pc:docMk/>
          <pc:sldMk cId="0" sldId="272"/>
        </pc:sldMkLst>
      </pc:sldChg>
      <pc:sldChg chg="addSp delSp modSp">
        <pc:chgData name="GABRIEL COSE ARAUJO ." userId="S::gabriel.caraujo@sptech.school::e98ff609-8a09-4502-b51b-ffd529b683ac" providerId="AD" clId="Web-{B4E32CE3-6EFB-551A-23E3-35CF45C52E3E}" dt="2025-03-17T21:20:57.003" v="135" actId="20577"/>
        <pc:sldMkLst>
          <pc:docMk/>
          <pc:sldMk cId="2467826030" sldId="281"/>
        </pc:sldMkLst>
        <pc:spChg chg="add mod">
          <ac:chgData name="GABRIEL COSE ARAUJO ." userId="S::gabriel.caraujo@sptech.school::e98ff609-8a09-4502-b51b-ffd529b683ac" providerId="AD" clId="Web-{B4E32CE3-6EFB-551A-23E3-35CF45C52E3E}" dt="2025-03-17T21:20:57.003" v="135" actId="20577"/>
          <ac:spMkLst>
            <pc:docMk/>
            <pc:sldMk cId="2467826030" sldId="281"/>
            <ac:spMk id="9" creationId="{20B52E48-6CF1-E699-44F8-84C39E31DD74}"/>
          </ac:spMkLst>
        </pc:spChg>
        <pc:picChg chg="add del mod">
          <ac:chgData name="GABRIEL COSE ARAUJO ." userId="S::gabriel.caraujo@sptech.school::e98ff609-8a09-4502-b51b-ffd529b683ac" providerId="AD" clId="Web-{B4E32CE3-6EFB-551A-23E3-35CF45C52E3E}" dt="2025-03-17T21:14:07.372" v="28"/>
          <ac:picMkLst>
            <pc:docMk/>
            <pc:sldMk cId="2467826030" sldId="281"/>
            <ac:picMk id="2" creationId="{A457FB51-1C4D-AFA6-C240-A0CA5895555C}"/>
          </ac:picMkLst>
        </pc:picChg>
        <pc:picChg chg="add mod">
          <ac:chgData name="GABRIEL COSE ARAUJO ." userId="S::gabriel.caraujo@sptech.school::e98ff609-8a09-4502-b51b-ffd529b683ac" providerId="AD" clId="Web-{B4E32CE3-6EFB-551A-23E3-35CF45C52E3E}" dt="2025-03-17T21:20:03.893" v="112" actId="14100"/>
          <ac:picMkLst>
            <pc:docMk/>
            <pc:sldMk cId="2467826030" sldId="281"/>
            <ac:picMk id="3" creationId="{4E14E1E3-1B5E-C399-1FD3-4FBEBE80BD28}"/>
          </ac:picMkLst>
        </pc:picChg>
        <pc:picChg chg="add del mod modCrop">
          <ac:chgData name="GABRIEL COSE ARAUJO ." userId="S::gabriel.caraujo@sptech.school::e98ff609-8a09-4502-b51b-ffd529b683ac" providerId="AD" clId="Web-{B4E32CE3-6EFB-551A-23E3-35CF45C52E3E}" dt="2025-03-17T21:20:03.908" v="113" actId="14100"/>
          <ac:picMkLst>
            <pc:docMk/>
            <pc:sldMk cId="2467826030" sldId="281"/>
            <ac:picMk id="4" creationId="{EE34C76A-9F0B-01FD-D4E7-613082AFD8B5}"/>
          </ac:picMkLst>
        </pc:picChg>
        <pc:picChg chg="add mod">
          <ac:chgData name="GABRIEL COSE ARAUJO ." userId="S::gabriel.caraujo@sptech.school::e98ff609-8a09-4502-b51b-ffd529b683ac" providerId="AD" clId="Web-{B4E32CE3-6EFB-551A-23E3-35CF45C52E3E}" dt="2025-03-17T21:20:03.908" v="114" actId="14100"/>
          <ac:picMkLst>
            <pc:docMk/>
            <pc:sldMk cId="2467826030" sldId="281"/>
            <ac:picMk id="5" creationId="{2F866964-0145-0DBF-5A11-2308BB5D265A}"/>
          </ac:picMkLst>
        </pc:picChg>
        <pc:picChg chg="add mod">
          <ac:chgData name="GABRIEL COSE ARAUJO ." userId="S::gabriel.caraujo@sptech.school::e98ff609-8a09-4502-b51b-ffd529b683ac" providerId="AD" clId="Web-{B4E32CE3-6EFB-551A-23E3-35CF45C52E3E}" dt="2025-03-17T21:20:03.924" v="115" actId="14100"/>
          <ac:picMkLst>
            <pc:docMk/>
            <pc:sldMk cId="2467826030" sldId="281"/>
            <ac:picMk id="6" creationId="{576389FB-430C-99FF-462E-A1B4E5629543}"/>
          </ac:picMkLst>
        </pc:picChg>
        <pc:picChg chg="add mod">
          <ac:chgData name="GABRIEL COSE ARAUJO ." userId="S::gabriel.caraujo@sptech.school::e98ff609-8a09-4502-b51b-ffd529b683ac" providerId="AD" clId="Web-{B4E32CE3-6EFB-551A-23E3-35CF45C52E3E}" dt="2025-03-17T21:20:03.924" v="116" actId="14100"/>
          <ac:picMkLst>
            <pc:docMk/>
            <pc:sldMk cId="2467826030" sldId="281"/>
            <ac:picMk id="7" creationId="{25CDD429-DFFD-6A1A-ED83-EDABEB7A9792}"/>
          </ac:picMkLst>
        </pc:picChg>
        <pc:picChg chg="add del mod">
          <ac:chgData name="GABRIEL COSE ARAUJO ." userId="S::gabriel.caraujo@sptech.school::e98ff609-8a09-4502-b51b-ffd529b683ac" providerId="AD" clId="Web-{B4E32CE3-6EFB-551A-23E3-35CF45C52E3E}" dt="2025-03-17T21:20:03.924" v="117" actId="14100"/>
          <ac:picMkLst>
            <pc:docMk/>
            <pc:sldMk cId="2467826030" sldId="281"/>
            <ac:picMk id="8" creationId="{F9CE9C29-4BF4-E1E4-9E18-A6FC5B5DEBEC}"/>
          </ac:picMkLst>
        </pc:picChg>
      </pc:sldChg>
      <pc:sldChg chg="ord">
        <pc:chgData name="GABRIEL COSE ARAUJO ." userId="S::gabriel.caraujo@sptech.school::e98ff609-8a09-4502-b51b-ffd529b683ac" providerId="AD" clId="Web-{B4E32CE3-6EFB-551A-23E3-35CF45C52E3E}" dt="2025-03-17T20:07:36.033" v="8"/>
        <pc:sldMkLst>
          <pc:docMk/>
          <pc:sldMk cId="2164817565" sldId="285"/>
        </pc:sldMkLst>
      </pc:sldChg>
      <pc:sldChg chg="addSp delSp modSp">
        <pc:chgData name="GABRIEL COSE ARAUJO ." userId="S::gabriel.caraujo@sptech.school::e98ff609-8a09-4502-b51b-ffd529b683ac" providerId="AD" clId="Web-{B4E32CE3-6EFB-551A-23E3-35CF45C52E3E}" dt="2025-03-17T19:57:10.033" v="7" actId="14100"/>
        <pc:sldMkLst>
          <pc:docMk/>
          <pc:sldMk cId="423194307" sldId="291"/>
        </pc:sldMkLst>
        <pc:picChg chg="del">
          <ac:chgData name="GABRIEL COSE ARAUJO ." userId="S::gabriel.caraujo@sptech.school::e98ff609-8a09-4502-b51b-ffd529b683ac" providerId="AD" clId="Web-{B4E32CE3-6EFB-551A-23E3-35CF45C52E3E}" dt="2025-03-17T19:56:31.889" v="0"/>
          <ac:picMkLst>
            <pc:docMk/>
            <pc:sldMk cId="423194307" sldId="291"/>
            <ac:picMk id="2" creationId="{4CC9AC6F-3F08-E3AD-F8E2-5C0AECFCAA08}"/>
          </ac:picMkLst>
        </pc:picChg>
        <pc:picChg chg="add mod modCrop">
          <ac:chgData name="GABRIEL COSE ARAUJO ." userId="S::gabriel.caraujo@sptech.school::e98ff609-8a09-4502-b51b-ffd529b683ac" providerId="AD" clId="Web-{B4E32CE3-6EFB-551A-23E3-35CF45C52E3E}" dt="2025-03-17T19:57:10.033" v="7" actId="14100"/>
          <ac:picMkLst>
            <pc:docMk/>
            <pc:sldMk cId="423194307" sldId="291"/>
            <ac:picMk id="4" creationId="{35F02EE9-A6F4-C6B4-54D5-3098E9A2D7EA}"/>
          </ac:picMkLst>
        </pc:picChg>
      </pc:sldChg>
      <pc:sldChg chg="modSp">
        <pc:chgData name="GABRIEL COSE ARAUJO ." userId="S::gabriel.caraujo@sptech.school::e98ff609-8a09-4502-b51b-ffd529b683ac" providerId="AD" clId="Web-{B4E32CE3-6EFB-551A-23E3-35CF45C52E3E}" dt="2025-03-17T20:44:53.840" v="25" actId="1076"/>
        <pc:sldMkLst>
          <pc:docMk/>
          <pc:sldMk cId="3647098343" sldId="292"/>
        </pc:sldMkLst>
        <pc:picChg chg="mod">
          <ac:chgData name="GABRIEL COSE ARAUJO ." userId="S::gabriel.caraujo@sptech.school::e98ff609-8a09-4502-b51b-ffd529b683ac" providerId="AD" clId="Web-{B4E32CE3-6EFB-551A-23E3-35CF45C52E3E}" dt="2025-03-17T20:44:53.840" v="25" actId="1076"/>
          <ac:picMkLst>
            <pc:docMk/>
            <pc:sldMk cId="3647098343" sldId="292"/>
            <ac:picMk id="3" creationId="{91FE4560-C704-4AE9-5664-C0B580EC5C31}"/>
          </ac:picMkLst>
        </pc:picChg>
      </pc:sldChg>
    </pc:docChg>
  </pc:docChgLst>
  <pc:docChgLst>
    <pc:chgData name="MATHIAS TONETTI DA SILVA ZOCCA ." userId="S::mathias.zocca@sptech.school::81503a5f-5522-4251-a36c-60ebcd366f9a" providerId="AD" clId="Web-{B5018C0C-B3B7-0822-857E-D5A3E06135B1}"/>
    <pc:docChg chg="modSld">
      <pc:chgData name="MATHIAS TONETTI DA SILVA ZOCCA ." userId="S::mathias.zocca@sptech.school::81503a5f-5522-4251-a36c-60ebcd366f9a" providerId="AD" clId="Web-{B5018C0C-B3B7-0822-857E-D5A3E06135B1}" dt="2025-03-17T19:58:29.238" v="87" actId="20577"/>
      <pc:docMkLst>
        <pc:docMk/>
      </pc:docMkLst>
      <pc:sldChg chg="modSp">
        <pc:chgData name="MATHIAS TONETTI DA SILVA ZOCCA ." userId="S::mathias.zocca@sptech.school::81503a5f-5522-4251-a36c-60ebcd366f9a" providerId="AD" clId="Web-{B5018C0C-B3B7-0822-857E-D5A3E06135B1}" dt="2025-03-17T19:58:29.238" v="87" actId="20577"/>
        <pc:sldMkLst>
          <pc:docMk/>
          <pc:sldMk cId="3072533816" sldId="282"/>
        </pc:sldMkLst>
        <pc:spChg chg="mod">
          <ac:chgData name="MATHIAS TONETTI DA SILVA ZOCCA ." userId="S::mathias.zocca@sptech.school::81503a5f-5522-4251-a36c-60ebcd366f9a" providerId="AD" clId="Web-{B5018C0C-B3B7-0822-857E-D5A3E06135B1}" dt="2025-03-17T19:58:29.238" v="87" actId="20577"/>
          <ac:spMkLst>
            <pc:docMk/>
            <pc:sldMk cId="3072533816" sldId="282"/>
            <ac:spMk id="579" creationId="{81B4727E-40B8-D0AA-4EE9-491128D27371}"/>
          </ac:spMkLst>
        </pc:spChg>
        <pc:spChg chg="mod">
          <ac:chgData name="MATHIAS TONETTI DA SILVA ZOCCA ." userId="S::mathias.zocca@sptech.school::81503a5f-5522-4251-a36c-60ebcd366f9a" providerId="AD" clId="Web-{B5018C0C-B3B7-0822-857E-D5A3E06135B1}" dt="2025-03-17T19:58:21.863" v="85" actId="20577"/>
          <ac:spMkLst>
            <pc:docMk/>
            <pc:sldMk cId="3072533816" sldId="282"/>
            <ac:spMk id="582" creationId="{4AC90FA0-1CD9-75DD-D26A-702022BA284C}"/>
          </ac:spMkLst>
        </pc:spChg>
        <pc:spChg chg="mod">
          <ac:chgData name="MATHIAS TONETTI DA SILVA ZOCCA ." userId="S::mathias.zocca@sptech.school::81503a5f-5522-4251-a36c-60ebcd366f9a" providerId="AD" clId="Web-{B5018C0C-B3B7-0822-857E-D5A3E06135B1}" dt="2025-03-17T19:58:25.785" v="86" actId="20577"/>
          <ac:spMkLst>
            <pc:docMk/>
            <pc:sldMk cId="3072533816" sldId="282"/>
            <ac:spMk id="583" creationId="{0AE4F14D-4A2F-8DC6-B6DD-4257FE5E1CF7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>
          <a:extLst>
            <a:ext uri="{FF2B5EF4-FFF2-40B4-BE49-F238E27FC236}">
              <a16:creationId xmlns:a16="http://schemas.microsoft.com/office/drawing/2014/main" id="{CA0AA5F0-0B9B-06A3-D27F-62A320629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54dda1946d_6_332:notes">
            <a:extLst>
              <a:ext uri="{FF2B5EF4-FFF2-40B4-BE49-F238E27FC236}">
                <a16:creationId xmlns:a16="http://schemas.microsoft.com/office/drawing/2014/main" id="{BC52D2CF-49AD-C27F-47B1-10819BBDFE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54dda1946d_6_332:notes">
            <a:extLst>
              <a:ext uri="{FF2B5EF4-FFF2-40B4-BE49-F238E27FC236}">
                <a16:creationId xmlns:a16="http://schemas.microsoft.com/office/drawing/2014/main" id="{61A38E70-FD35-9E9B-CE45-4CA13E4ADE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5196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>
          <a:extLst>
            <a:ext uri="{FF2B5EF4-FFF2-40B4-BE49-F238E27FC236}">
              <a16:creationId xmlns:a16="http://schemas.microsoft.com/office/drawing/2014/main" id="{0052B5EB-907F-CC36-499E-8CFE0179F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54dda1946d_6_332:notes">
            <a:extLst>
              <a:ext uri="{FF2B5EF4-FFF2-40B4-BE49-F238E27FC236}">
                <a16:creationId xmlns:a16="http://schemas.microsoft.com/office/drawing/2014/main" id="{9FFC5D43-CDF3-28C3-D0E2-A9BC2DA92B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54dda1946d_6_332:notes">
            <a:extLst>
              <a:ext uri="{FF2B5EF4-FFF2-40B4-BE49-F238E27FC236}">
                <a16:creationId xmlns:a16="http://schemas.microsoft.com/office/drawing/2014/main" id="{7FBC59DE-99B2-291B-D376-FB03D66BF1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43344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>
          <a:extLst>
            <a:ext uri="{FF2B5EF4-FFF2-40B4-BE49-F238E27FC236}">
              <a16:creationId xmlns:a16="http://schemas.microsoft.com/office/drawing/2014/main" id="{463FB206-EC80-3439-D885-DFC87646E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54dda1946d_6_332:notes">
            <a:extLst>
              <a:ext uri="{FF2B5EF4-FFF2-40B4-BE49-F238E27FC236}">
                <a16:creationId xmlns:a16="http://schemas.microsoft.com/office/drawing/2014/main" id="{EAD458B0-E6B9-A2A6-8C44-AADD88E7D0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54dda1946d_6_332:notes">
            <a:extLst>
              <a:ext uri="{FF2B5EF4-FFF2-40B4-BE49-F238E27FC236}">
                <a16:creationId xmlns:a16="http://schemas.microsoft.com/office/drawing/2014/main" id="{B30C2058-945F-7D74-783B-4DACDCC6AF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31526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>
          <a:extLst>
            <a:ext uri="{FF2B5EF4-FFF2-40B4-BE49-F238E27FC236}">
              <a16:creationId xmlns:a16="http://schemas.microsoft.com/office/drawing/2014/main" id="{E824E80D-4070-48D2-BCE6-3A107FAFB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4dda1946d_6_308:notes">
            <a:extLst>
              <a:ext uri="{FF2B5EF4-FFF2-40B4-BE49-F238E27FC236}">
                <a16:creationId xmlns:a16="http://schemas.microsoft.com/office/drawing/2014/main" id="{C933E870-55BD-900E-DC4B-D5851788F5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4dda1946d_6_308:notes">
            <a:extLst>
              <a:ext uri="{FF2B5EF4-FFF2-40B4-BE49-F238E27FC236}">
                <a16:creationId xmlns:a16="http://schemas.microsoft.com/office/drawing/2014/main" id="{3062E5AA-DA2B-23A3-39CA-0A4084EEDB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7934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>
          <a:extLst>
            <a:ext uri="{FF2B5EF4-FFF2-40B4-BE49-F238E27FC236}">
              <a16:creationId xmlns:a16="http://schemas.microsoft.com/office/drawing/2014/main" id="{1D03AA64-C310-3B71-13A0-0FC589FC7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54dda1946d_4_2730:notes">
            <a:extLst>
              <a:ext uri="{FF2B5EF4-FFF2-40B4-BE49-F238E27FC236}">
                <a16:creationId xmlns:a16="http://schemas.microsoft.com/office/drawing/2014/main" id="{C33C9C5A-04AE-D7DD-F62D-9E8F32812B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54dda1946d_4_2730:notes">
            <a:extLst>
              <a:ext uri="{FF2B5EF4-FFF2-40B4-BE49-F238E27FC236}">
                <a16:creationId xmlns:a16="http://schemas.microsoft.com/office/drawing/2014/main" id="{621B6D7B-0E07-A1E9-23D3-119A332B96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4026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>
          <a:extLst>
            <a:ext uri="{FF2B5EF4-FFF2-40B4-BE49-F238E27FC236}">
              <a16:creationId xmlns:a16="http://schemas.microsoft.com/office/drawing/2014/main" id="{C1EAB733-BE99-F456-213B-0AC74089E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29fba2a1417_1_927:notes">
            <a:extLst>
              <a:ext uri="{FF2B5EF4-FFF2-40B4-BE49-F238E27FC236}">
                <a16:creationId xmlns:a16="http://schemas.microsoft.com/office/drawing/2014/main" id="{05FA70ED-A41A-3F00-B903-44C3F90EEB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29fba2a1417_1_927:notes">
            <a:extLst>
              <a:ext uri="{FF2B5EF4-FFF2-40B4-BE49-F238E27FC236}">
                <a16:creationId xmlns:a16="http://schemas.microsoft.com/office/drawing/2014/main" id="{69145525-A258-809D-D45B-E23C42A9AF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84147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>
          <a:extLst>
            <a:ext uri="{FF2B5EF4-FFF2-40B4-BE49-F238E27FC236}">
              <a16:creationId xmlns:a16="http://schemas.microsoft.com/office/drawing/2014/main" id="{4BE91B78-4CE4-FA27-6B55-AC53D21A6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54dda1946d_4_2726:notes">
            <a:extLst>
              <a:ext uri="{FF2B5EF4-FFF2-40B4-BE49-F238E27FC236}">
                <a16:creationId xmlns:a16="http://schemas.microsoft.com/office/drawing/2014/main" id="{2C90F629-8487-5BB2-9A04-EDA66F195F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54dda1946d_4_2726:notes">
            <a:extLst>
              <a:ext uri="{FF2B5EF4-FFF2-40B4-BE49-F238E27FC236}">
                <a16:creationId xmlns:a16="http://schemas.microsoft.com/office/drawing/2014/main" id="{6E119D93-E2C4-1EA4-4E01-AC56DAA819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8822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>
          <a:extLst>
            <a:ext uri="{FF2B5EF4-FFF2-40B4-BE49-F238E27FC236}">
              <a16:creationId xmlns:a16="http://schemas.microsoft.com/office/drawing/2014/main" id="{8B60F402-905C-2898-DC7C-16C6F8E2A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54dda1946d_4_2726:notes">
            <a:extLst>
              <a:ext uri="{FF2B5EF4-FFF2-40B4-BE49-F238E27FC236}">
                <a16:creationId xmlns:a16="http://schemas.microsoft.com/office/drawing/2014/main" id="{604BAC66-2DBA-EBC0-38CB-6A21908142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54dda1946d_4_2726:notes">
            <a:extLst>
              <a:ext uri="{FF2B5EF4-FFF2-40B4-BE49-F238E27FC236}">
                <a16:creationId xmlns:a16="http://schemas.microsoft.com/office/drawing/2014/main" id="{89DDEDE8-AE9F-ECD1-95F4-CF82FC5C21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0806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>
          <a:extLst>
            <a:ext uri="{FF2B5EF4-FFF2-40B4-BE49-F238E27FC236}">
              <a16:creationId xmlns:a16="http://schemas.microsoft.com/office/drawing/2014/main" id="{C81EBDC4-7316-1334-35F6-8C13D35A4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54dda1946d_4_2726:notes">
            <a:extLst>
              <a:ext uri="{FF2B5EF4-FFF2-40B4-BE49-F238E27FC236}">
                <a16:creationId xmlns:a16="http://schemas.microsoft.com/office/drawing/2014/main" id="{23E78AA5-340D-CF13-0964-223680663D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54dda1946d_4_2726:notes">
            <a:extLst>
              <a:ext uri="{FF2B5EF4-FFF2-40B4-BE49-F238E27FC236}">
                <a16:creationId xmlns:a16="http://schemas.microsoft.com/office/drawing/2014/main" id="{1804047A-C955-3CEF-8E5F-148B51AA6E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23334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>
          <a:extLst>
            <a:ext uri="{FF2B5EF4-FFF2-40B4-BE49-F238E27FC236}">
              <a16:creationId xmlns:a16="http://schemas.microsoft.com/office/drawing/2014/main" id="{DD3CBF00-ACB3-254A-FE26-DE1958658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29fba2a1417_1_927:notes">
            <a:extLst>
              <a:ext uri="{FF2B5EF4-FFF2-40B4-BE49-F238E27FC236}">
                <a16:creationId xmlns:a16="http://schemas.microsoft.com/office/drawing/2014/main" id="{C2CFCFE2-6D89-F825-1100-89D817E5D5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29fba2a1417_1_927:notes">
            <a:extLst>
              <a:ext uri="{FF2B5EF4-FFF2-40B4-BE49-F238E27FC236}">
                <a16:creationId xmlns:a16="http://schemas.microsoft.com/office/drawing/2014/main" id="{AE594CFC-3895-6C86-2CF1-F1528EFEFE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86043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>
          <a:extLst>
            <a:ext uri="{FF2B5EF4-FFF2-40B4-BE49-F238E27FC236}">
              <a16:creationId xmlns:a16="http://schemas.microsoft.com/office/drawing/2014/main" id="{2B757236-316C-7F24-2BB0-31BF5B208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29fba2a1417_1_927:notes">
            <a:extLst>
              <a:ext uri="{FF2B5EF4-FFF2-40B4-BE49-F238E27FC236}">
                <a16:creationId xmlns:a16="http://schemas.microsoft.com/office/drawing/2014/main" id="{28F4D4F3-F25A-5AB2-8FC5-1AAC99D084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29fba2a1417_1_927:notes">
            <a:extLst>
              <a:ext uri="{FF2B5EF4-FFF2-40B4-BE49-F238E27FC236}">
                <a16:creationId xmlns:a16="http://schemas.microsoft.com/office/drawing/2014/main" id="{760804E8-C906-C47A-0960-8AF2AD9C5E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9413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>
          <a:extLst>
            <a:ext uri="{FF2B5EF4-FFF2-40B4-BE49-F238E27FC236}">
              <a16:creationId xmlns:a16="http://schemas.microsoft.com/office/drawing/2014/main" id="{F18E41BF-B16E-6205-AFDA-6EECCBC120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54dda1946d_6_332:notes">
            <a:extLst>
              <a:ext uri="{FF2B5EF4-FFF2-40B4-BE49-F238E27FC236}">
                <a16:creationId xmlns:a16="http://schemas.microsoft.com/office/drawing/2014/main" id="{848F2E83-F0F0-8B4B-C037-B9AAA856C3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54dda1946d_6_332:notes">
            <a:extLst>
              <a:ext uri="{FF2B5EF4-FFF2-40B4-BE49-F238E27FC236}">
                <a16:creationId xmlns:a16="http://schemas.microsoft.com/office/drawing/2014/main" id="{8297750B-A359-605C-B652-62350AA4D3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2728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>
          <a:extLst>
            <a:ext uri="{FF2B5EF4-FFF2-40B4-BE49-F238E27FC236}">
              <a16:creationId xmlns:a16="http://schemas.microsoft.com/office/drawing/2014/main" id="{4D5880AC-215A-01B1-5015-974600A6E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54dda1946d_4_2726:notes">
            <a:extLst>
              <a:ext uri="{FF2B5EF4-FFF2-40B4-BE49-F238E27FC236}">
                <a16:creationId xmlns:a16="http://schemas.microsoft.com/office/drawing/2014/main" id="{F9F7B11D-DEC1-31FC-F3D8-8F18A6DEAA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54dda1946d_4_2726:notes">
            <a:extLst>
              <a:ext uri="{FF2B5EF4-FFF2-40B4-BE49-F238E27FC236}">
                <a16:creationId xmlns:a16="http://schemas.microsoft.com/office/drawing/2014/main" id="{CA86508F-44A5-DF7A-7F60-8BA150FA97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760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>
          <a:extLst>
            <a:ext uri="{FF2B5EF4-FFF2-40B4-BE49-F238E27FC236}">
              <a16:creationId xmlns:a16="http://schemas.microsoft.com/office/drawing/2014/main" id="{84086243-A74E-EDC0-E30B-14A86F61F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4dda1946d_6_308:notes">
            <a:extLst>
              <a:ext uri="{FF2B5EF4-FFF2-40B4-BE49-F238E27FC236}">
                <a16:creationId xmlns:a16="http://schemas.microsoft.com/office/drawing/2014/main" id="{E5E6B80E-07DD-F71C-B4AB-58F9A098C9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4dda1946d_6_308:notes">
            <a:extLst>
              <a:ext uri="{FF2B5EF4-FFF2-40B4-BE49-F238E27FC236}">
                <a16:creationId xmlns:a16="http://schemas.microsoft.com/office/drawing/2014/main" id="{46DEB01D-4E5D-FB22-0590-2714F3CCBF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2354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>
          <a:extLst>
            <a:ext uri="{FF2B5EF4-FFF2-40B4-BE49-F238E27FC236}">
              <a16:creationId xmlns:a16="http://schemas.microsoft.com/office/drawing/2014/main" id="{87C522EA-6245-E38E-1F67-FF916384F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54dda1946d_6_332:notes">
            <a:extLst>
              <a:ext uri="{FF2B5EF4-FFF2-40B4-BE49-F238E27FC236}">
                <a16:creationId xmlns:a16="http://schemas.microsoft.com/office/drawing/2014/main" id="{227A1DEA-CC93-91BF-336D-D4C42ADE2F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54dda1946d_6_332:notes">
            <a:extLst>
              <a:ext uri="{FF2B5EF4-FFF2-40B4-BE49-F238E27FC236}">
                <a16:creationId xmlns:a16="http://schemas.microsoft.com/office/drawing/2014/main" id="{490356BA-A207-05EA-EE7F-F3E87B5CB9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5188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>
          <a:extLst>
            <a:ext uri="{FF2B5EF4-FFF2-40B4-BE49-F238E27FC236}">
              <a16:creationId xmlns:a16="http://schemas.microsoft.com/office/drawing/2014/main" id="{F77E225A-5DE5-7D78-3632-AE5128CEE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54dda1946d_6_332:notes">
            <a:extLst>
              <a:ext uri="{FF2B5EF4-FFF2-40B4-BE49-F238E27FC236}">
                <a16:creationId xmlns:a16="http://schemas.microsoft.com/office/drawing/2014/main" id="{38ECD224-ACAF-5B69-F1F9-3938064FBC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54dda1946d_6_332:notes">
            <a:extLst>
              <a:ext uri="{FF2B5EF4-FFF2-40B4-BE49-F238E27FC236}">
                <a16:creationId xmlns:a16="http://schemas.microsoft.com/office/drawing/2014/main" id="{6DA16F42-4D48-6E99-A408-FA64202829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9070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>
          <a:extLst>
            <a:ext uri="{FF2B5EF4-FFF2-40B4-BE49-F238E27FC236}">
              <a16:creationId xmlns:a16="http://schemas.microsoft.com/office/drawing/2014/main" id="{8FDA3F8B-4E21-2588-C84A-17F02D4AF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54dda1946d_6_332:notes">
            <a:extLst>
              <a:ext uri="{FF2B5EF4-FFF2-40B4-BE49-F238E27FC236}">
                <a16:creationId xmlns:a16="http://schemas.microsoft.com/office/drawing/2014/main" id="{0779C759-70A5-76DF-35A8-570D36DE2D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54dda1946d_6_332:notes">
            <a:extLst>
              <a:ext uri="{FF2B5EF4-FFF2-40B4-BE49-F238E27FC236}">
                <a16:creationId xmlns:a16="http://schemas.microsoft.com/office/drawing/2014/main" id="{38A3CC75-1234-3E93-3B30-5CC407DD10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079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1914699" y="-2396091"/>
            <a:ext cx="13208322" cy="9416875"/>
            <a:chOff x="-1914699" y="-2396091"/>
            <a:chExt cx="13208322" cy="9416875"/>
          </a:xfrm>
        </p:grpSpPr>
        <p:pic>
          <p:nvPicPr>
            <p:cNvPr id="11" name="Google Shape;11;p2"/>
            <p:cNvPicPr preferRelativeResize="0"/>
            <p:nvPr/>
          </p:nvPicPr>
          <p:blipFill rotWithShape="1">
            <a:blip r:embed="rId3">
              <a:alphaModFix amt="35000"/>
            </a:blip>
            <a:srcRect t="21531" r="35732" b="15233"/>
            <a:stretch/>
          </p:blipFill>
          <p:spPr>
            <a:xfrm>
              <a:off x="1839876" y="488499"/>
              <a:ext cx="8422149" cy="5698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-1743575" y="-1073070"/>
              <a:ext cx="4668227" cy="30543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4211150" y="-968325"/>
              <a:ext cx="6124636" cy="48387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454200" y="2557425"/>
              <a:ext cx="5348623" cy="34996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378425" y="3400175"/>
              <a:ext cx="4416773" cy="28899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4826050" y="-2048650"/>
              <a:ext cx="6124636" cy="48387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"/>
            <p:cNvSpPr/>
            <p:nvPr/>
          </p:nvSpPr>
          <p:spPr>
            <a:xfrm rot="500098" flipH="1">
              <a:off x="6238013" y="-1637207"/>
              <a:ext cx="4385530" cy="3243516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 rot="500098" flipH="1">
              <a:off x="6467088" y="-1866282"/>
              <a:ext cx="4385530" cy="3243516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500098" flipH="1">
              <a:off x="6696163" y="-2095357"/>
              <a:ext cx="4385530" cy="3243516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10800000" flipH="1">
              <a:off x="-1601249" y="3103524"/>
              <a:ext cx="4383561" cy="3242060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10800000" flipH="1">
              <a:off x="-1757974" y="3441124"/>
              <a:ext cx="4383561" cy="3242060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 rot="10800000" flipH="1">
              <a:off x="-1914699" y="3778724"/>
              <a:ext cx="4383561" cy="3242060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1396913" y="1431450"/>
            <a:ext cx="6350100" cy="18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500">
                <a:latin typeface="Spline Sans"/>
                <a:ea typeface="Spline Sans"/>
                <a:cs typeface="Spline Sans"/>
                <a:sym typeface="Spline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1396988" y="3236250"/>
            <a:ext cx="635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5" name="Google Shape;25;p2"/>
          <p:cNvGrpSpPr/>
          <p:nvPr/>
        </p:nvGrpSpPr>
        <p:grpSpPr>
          <a:xfrm>
            <a:off x="265397" y="161080"/>
            <a:ext cx="8591327" cy="4829996"/>
            <a:chOff x="265397" y="161080"/>
            <a:chExt cx="8591327" cy="4829996"/>
          </a:xfrm>
        </p:grpSpPr>
        <p:sp>
          <p:nvSpPr>
            <p:cNvPr id="26" name="Google Shape;26;p2"/>
            <p:cNvSpPr/>
            <p:nvPr/>
          </p:nvSpPr>
          <p:spPr>
            <a:xfrm>
              <a:off x="8712748" y="2073539"/>
              <a:ext cx="143975" cy="143975"/>
            </a:xfrm>
            <a:custGeom>
              <a:avLst/>
              <a:gdLst/>
              <a:ahLst/>
              <a:cxnLst/>
              <a:rect l="l" t="t" r="r" b="b"/>
              <a:pathLst>
                <a:path w="116109" h="116109" extrusionOk="0">
                  <a:moveTo>
                    <a:pt x="58055" y="116110"/>
                  </a:moveTo>
                  <a:cubicBezTo>
                    <a:pt x="26036" y="116110"/>
                    <a:pt x="0" y="90074"/>
                    <a:pt x="0" y="58055"/>
                  </a:cubicBezTo>
                  <a:cubicBezTo>
                    <a:pt x="0" y="26036"/>
                    <a:pt x="26036" y="0"/>
                    <a:pt x="58055" y="0"/>
                  </a:cubicBezTo>
                  <a:cubicBezTo>
                    <a:pt x="90073" y="0"/>
                    <a:pt x="116110" y="26036"/>
                    <a:pt x="116110" y="58055"/>
                  </a:cubicBezTo>
                  <a:cubicBezTo>
                    <a:pt x="116110" y="90074"/>
                    <a:pt x="90073" y="116110"/>
                    <a:pt x="58055" y="116110"/>
                  </a:cubicBezTo>
                  <a:close/>
                  <a:moveTo>
                    <a:pt x="58055" y="5540"/>
                  </a:moveTo>
                  <a:cubicBezTo>
                    <a:pt x="29083" y="5540"/>
                    <a:pt x="5540" y="29083"/>
                    <a:pt x="5540" y="58055"/>
                  </a:cubicBezTo>
                  <a:cubicBezTo>
                    <a:pt x="5540" y="87027"/>
                    <a:pt x="29083" y="110570"/>
                    <a:pt x="58055" y="110570"/>
                  </a:cubicBezTo>
                  <a:cubicBezTo>
                    <a:pt x="87027" y="110570"/>
                    <a:pt x="110570" y="87027"/>
                    <a:pt x="110570" y="58055"/>
                  </a:cubicBezTo>
                  <a:cubicBezTo>
                    <a:pt x="110570" y="29083"/>
                    <a:pt x="87027" y="5540"/>
                    <a:pt x="5805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86959" y="1438534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65397" y="1425171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5553" y="1139565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30679" y="4932827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567081" y="259575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331912" y="161080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141321" y="239175"/>
              <a:ext cx="65668" cy="65668"/>
            </a:xfrm>
            <a:custGeom>
              <a:avLst/>
              <a:gdLst/>
              <a:ahLst/>
              <a:cxnLst/>
              <a:rect l="l" t="t" r="r" b="b"/>
              <a:pathLst>
                <a:path w="52958" h="52958" extrusionOk="0">
                  <a:moveTo>
                    <a:pt x="26479" y="52958"/>
                  </a:moveTo>
                  <a:cubicBezTo>
                    <a:pt x="11910" y="52958"/>
                    <a:pt x="0" y="41104"/>
                    <a:pt x="0" y="26479"/>
                  </a:cubicBezTo>
                  <a:cubicBezTo>
                    <a:pt x="0" y="11855"/>
                    <a:pt x="11855" y="0"/>
                    <a:pt x="26479" y="0"/>
                  </a:cubicBezTo>
                  <a:cubicBezTo>
                    <a:pt x="41104" y="0"/>
                    <a:pt x="52958" y="11855"/>
                    <a:pt x="52958" y="26479"/>
                  </a:cubicBezTo>
                  <a:cubicBezTo>
                    <a:pt x="52958" y="41104"/>
                    <a:pt x="41104" y="52958"/>
                    <a:pt x="26479" y="52958"/>
                  </a:cubicBezTo>
                  <a:close/>
                  <a:moveTo>
                    <a:pt x="26479" y="5595"/>
                  </a:moveTo>
                  <a:cubicBezTo>
                    <a:pt x="14957" y="5595"/>
                    <a:pt x="5540" y="14957"/>
                    <a:pt x="5540" y="26535"/>
                  </a:cubicBezTo>
                  <a:cubicBezTo>
                    <a:pt x="5540" y="38112"/>
                    <a:pt x="14901" y="47474"/>
                    <a:pt x="26479" y="47474"/>
                  </a:cubicBezTo>
                  <a:cubicBezTo>
                    <a:pt x="38057" y="47474"/>
                    <a:pt x="47419" y="38112"/>
                    <a:pt x="47419" y="26535"/>
                  </a:cubicBezTo>
                  <a:cubicBezTo>
                    <a:pt x="47419" y="14957"/>
                    <a:pt x="38057" y="5595"/>
                    <a:pt x="26479" y="5595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252750" y="1682413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867820" y="162985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966515" y="347482"/>
              <a:ext cx="93900" cy="86068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098185" y="4444972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41143" y="3441514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395791" y="4896598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7" name="Google Shape;237;p13"/>
          <p:cNvGrpSpPr/>
          <p:nvPr/>
        </p:nvGrpSpPr>
        <p:grpSpPr>
          <a:xfrm>
            <a:off x="-703392" y="-1575900"/>
            <a:ext cx="11565494" cy="8072514"/>
            <a:chOff x="-703392" y="-1575900"/>
            <a:chExt cx="11565494" cy="8072514"/>
          </a:xfrm>
        </p:grpSpPr>
        <p:pic>
          <p:nvPicPr>
            <p:cNvPr id="238" name="Google Shape;238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6192526" y="3320750"/>
              <a:ext cx="4067430" cy="23892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6414569" y="3553951"/>
              <a:ext cx="4067430" cy="23892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 flipH="1">
              <a:off x="-745488" y="-954136"/>
              <a:ext cx="3111250" cy="2458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Google Shape;241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 flipH="1">
              <a:off x="-934472" y="-1249288"/>
              <a:ext cx="3111250" cy="2458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2" name="Google Shape;242;p13"/>
            <p:cNvSpPr/>
            <p:nvPr/>
          </p:nvSpPr>
          <p:spPr>
            <a:xfrm rot="-10298267">
              <a:off x="7212139" y="3422302"/>
              <a:ext cx="3354754" cy="2481159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3"/>
            <p:cNvSpPr/>
            <p:nvPr/>
          </p:nvSpPr>
          <p:spPr>
            <a:xfrm rot="-10298267">
              <a:off x="7344764" y="3784702"/>
              <a:ext cx="3354754" cy="2481159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3"/>
            <p:cNvSpPr/>
            <p:nvPr/>
          </p:nvSpPr>
          <p:spPr>
            <a:xfrm rot="-5259981" flipH="1">
              <a:off x="-756642" y="-1054806"/>
              <a:ext cx="2360062" cy="1745490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3"/>
            <p:cNvSpPr/>
            <p:nvPr/>
          </p:nvSpPr>
          <p:spPr>
            <a:xfrm rot="-5259981" flipH="1">
              <a:off x="-963352" y="-1220175"/>
              <a:ext cx="2360062" cy="1745490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6" name="Google Shape;24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title" idx="2" hasCustomPrompt="1"/>
          </p:nvPr>
        </p:nvSpPr>
        <p:spPr>
          <a:xfrm>
            <a:off x="1695875" y="155530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r>
              <a:t>xx%</a:t>
            </a:r>
          </a:p>
        </p:txBody>
      </p:sp>
      <p:sp>
        <p:nvSpPr>
          <p:cNvPr id="248" name="Google Shape;248;p13"/>
          <p:cNvSpPr txBox="1">
            <a:spLocks noGrp="1"/>
          </p:cNvSpPr>
          <p:nvPr>
            <p:ph type="title" idx="3" hasCustomPrompt="1"/>
          </p:nvPr>
        </p:nvSpPr>
        <p:spPr>
          <a:xfrm>
            <a:off x="1695875" y="28508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r>
              <a:t>xx%</a:t>
            </a:r>
          </a:p>
        </p:txBody>
      </p:sp>
      <p:sp>
        <p:nvSpPr>
          <p:cNvPr id="249" name="Google Shape;249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50" y="155530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r>
              <a:t>xx%</a:t>
            </a:r>
          </a:p>
        </p:txBody>
      </p:sp>
      <p:sp>
        <p:nvSpPr>
          <p:cNvPr id="250" name="Google Shape;250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50" y="28508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6" hasCustomPrompt="1"/>
          </p:nvPr>
        </p:nvSpPr>
        <p:spPr>
          <a:xfrm>
            <a:off x="6713425" y="155530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7" hasCustomPrompt="1"/>
          </p:nvPr>
        </p:nvSpPr>
        <p:spPr>
          <a:xfrm>
            <a:off x="6713425" y="28508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 sz="3000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subTitle" idx="1"/>
          </p:nvPr>
        </p:nvSpPr>
        <p:spPr>
          <a:xfrm>
            <a:off x="910475" y="192670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8"/>
          </p:nvPr>
        </p:nvSpPr>
        <p:spPr>
          <a:xfrm>
            <a:off x="3419250" y="192670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endParaRPr/>
          </a:p>
        </p:txBody>
      </p:sp>
      <p:sp>
        <p:nvSpPr>
          <p:cNvPr id="255" name="Google Shape;255;p13"/>
          <p:cNvSpPr txBox="1">
            <a:spLocks noGrp="1"/>
          </p:cNvSpPr>
          <p:nvPr>
            <p:ph type="subTitle" idx="9"/>
          </p:nvPr>
        </p:nvSpPr>
        <p:spPr>
          <a:xfrm>
            <a:off x="5928025" y="192670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endParaRPr/>
          </a:p>
        </p:txBody>
      </p:sp>
      <p:sp>
        <p:nvSpPr>
          <p:cNvPr id="256" name="Google Shape;256;p13"/>
          <p:cNvSpPr txBox="1">
            <a:spLocks noGrp="1"/>
          </p:cNvSpPr>
          <p:nvPr>
            <p:ph type="subTitle" idx="13"/>
          </p:nvPr>
        </p:nvSpPr>
        <p:spPr>
          <a:xfrm>
            <a:off x="910475" y="322222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endParaRPr/>
          </a:p>
        </p:txBody>
      </p:sp>
      <p:sp>
        <p:nvSpPr>
          <p:cNvPr id="257" name="Google Shape;257;p13"/>
          <p:cNvSpPr txBox="1">
            <a:spLocks noGrp="1"/>
          </p:cNvSpPr>
          <p:nvPr>
            <p:ph type="subTitle" idx="14"/>
          </p:nvPr>
        </p:nvSpPr>
        <p:spPr>
          <a:xfrm>
            <a:off x="3419250" y="322222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 txBox="1">
            <a:spLocks noGrp="1"/>
          </p:cNvSpPr>
          <p:nvPr>
            <p:ph type="subTitle" idx="15"/>
          </p:nvPr>
        </p:nvSpPr>
        <p:spPr>
          <a:xfrm>
            <a:off x="5928025" y="322222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endParaRPr/>
          </a:p>
        </p:txBody>
      </p:sp>
      <p:grpSp>
        <p:nvGrpSpPr>
          <p:cNvPr id="259" name="Google Shape;259;p13"/>
          <p:cNvGrpSpPr/>
          <p:nvPr/>
        </p:nvGrpSpPr>
        <p:grpSpPr>
          <a:xfrm>
            <a:off x="260448" y="204608"/>
            <a:ext cx="8644118" cy="4744034"/>
            <a:chOff x="260448" y="204608"/>
            <a:chExt cx="8644118" cy="4744034"/>
          </a:xfrm>
        </p:grpSpPr>
        <p:sp>
          <p:nvSpPr>
            <p:cNvPr id="260" name="Google Shape;260;p13"/>
            <p:cNvSpPr/>
            <p:nvPr/>
          </p:nvSpPr>
          <p:spPr>
            <a:xfrm>
              <a:off x="8611661" y="730414"/>
              <a:ext cx="143975" cy="143975"/>
            </a:xfrm>
            <a:custGeom>
              <a:avLst/>
              <a:gdLst/>
              <a:ahLst/>
              <a:cxnLst/>
              <a:rect l="l" t="t" r="r" b="b"/>
              <a:pathLst>
                <a:path w="116109" h="116109" extrusionOk="0">
                  <a:moveTo>
                    <a:pt x="58055" y="116110"/>
                  </a:moveTo>
                  <a:cubicBezTo>
                    <a:pt x="26036" y="116110"/>
                    <a:pt x="0" y="90074"/>
                    <a:pt x="0" y="58055"/>
                  </a:cubicBezTo>
                  <a:cubicBezTo>
                    <a:pt x="0" y="26036"/>
                    <a:pt x="26036" y="0"/>
                    <a:pt x="58055" y="0"/>
                  </a:cubicBezTo>
                  <a:cubicBezTo>
                    <a:pt x="90073" y="0"/>
                    <a:pt x="116110" y="26036"/>
                    <a:pt x="116110" y="58055"/>
                  </a:cubicBezTo>
                  <a:cubicBezTo>
                    <a:pt x="116110" y="90074"/>
                    <a:pt x="90073" y="116110"/>
                    <a:pt x="58055" y="116110"/>
                  </a:cubicBezTo>
                  <a:close/>
                  <a:moveTo>
                    <a:pt x="58055" y="5540"/>
                  </a:moveTo>
                  <a:cubicBezTo>
                    <a:pt x="29083" y="5540"/>
                    <a:pt x="5540" y="29083"/>
                    <a:pt x="5540" y="58055"/>
                  </a:cubicBezTo>
                  <a:cubicBezTo>
                    <a:pt x="5540" y="87027"/>
                    <a:pt x="29083" y="110570"/>
                    <a:pt x="58055" y="110570"/>
                  </a:cubicBezTo>
                  <a:cubicBezTo>
                    <a:pt x="87027" y="110570"/>
                    <a:pt x="110570" y="87027"/>
                    <a:pt x="110570" y="58055"/>
                  </a:cubicBezTo>
                  <a:cubicBezTo>
                    <a:pt x="110570" y="29083"/>
                    <a:pt x="87027" y="5540"/>
                    <a:pt x="5805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endParaRPr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8654534" y="530859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endParaRPr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620428" y="4763040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endParaRPr>
            </a:p>
          </p:txBody>
        </p:sp>
        <p:sp>
          <p:nvSpPr>
            <p:cNvPr id="263" name="Google Shape;263;p13"/>
            <p:cNvSpPr/>
            <p:nvPr/>
          </p:nvSpPr>
          <p:spPr>
            <a:xfrm>
              <a:off x="8846317" y="2936627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endParaRPr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3567081" y="259575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endParaRPr>
            </a:p>
          </p:txBody>
        </p:sp>
        <p:sp>
          <p:nvSpPr>
            <p:cNvPr id="265" name="Google Shape;265;p13"/>
            <p:cNvSpPr/>
            <p:nvPr/>
          </p:nvSpPr>
          <p:spPr>
            <a:xfrm>
              <a:off x="8553450" y="3158713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endParaRPr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1186249" y="4770688"/>
              <a:ext cx="185854" cy="170313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endParaRPr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8394215" y="204608"/>
              <a:ext cx="260308" cy="238770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endParaRPr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260448" y="4285922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endParaRPr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341143" y="1753914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endParaRPr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982791" y="4715148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8" name="Google Shape;298;p15"/>
          <p:cNvGrpSpPr/>
          <p:nvPr/>
        </p:nvGrpSpPr>
        <p:grpSpPr>
          <a:xfrm>
            <a:off x="124840" y="49599"/>
            <a:ext cx="8683328" cy="4979617"/>
            <a:chOff x="124840" y="49599"/>
            <a:chExt cx="8683328" cy="4979617"/>
          </a:xfrm>
        </p:grpSpPr>
        <p:sp>
          <p:nvSpPr>
            <p:cNvPr id="299" name="Google Shape;299;p15"/>
            <p:cNvSpPr/>
            <p:nvPr/>
          </p:nvSpPr>
          <p:spPr>
            <a:xfrm rot="10800000">
              <a:off x="320244" y="3462592"/>
              <a:ext cx="143975" cy="143975"/>
            </a:xfrm>
            <a:custGeom>
              <a:avLst/>
              <a:gdLst/>
              <a:ahLst/>
              <a:cxnLst/>
              <a:rect l="l" t="t" r="r" b="b"/>
              <a:pathLst>
                <a:path w="116109" h="116109" extrusionOk="0">
                  <a:moveTo>
                    <a:pt x="58055" y="116110"/>
                  </a:moveTo>
                  <a:cubicBezTo>
                    <a:pt x="26036" y="116110"/>
                    <a:pt x="0" y="90074"/>
                    <a:pt x="0" y="58055"/>
                  </a:cubicBezTo>
                  <a:cubicBezTo>
                    <a:pt x="0" y="26036"/>
                    <a:pt x="26036" y="0"/>
                    <a:pt x="58055" y="0"/>
                  </a:cubicBezTo>
                  <a:cubicBezTo>
                    <a:pt x="90073" y="0"/>
                    <a:pt x="116110" y="26036"/>
                    <a:pt x="116110" y="58055"/>
                  </a:cubicBezTo>
                  <a:cubicBezTo>
                    <a:pt x="116110" y="90074"/>
                    <a:pt x="90073" y="116110"/>
                    <a:pt x="58055" y="116110"/>
                  </a:cubicBezTo>
                  <a:close/>
                  <a:moveTo>
                    <a:pt x="58055" y="5540"/>
                  </a:moveTo>
                  <a:cubicBezTo>
                    <a:pt x="29083" y="5540"/>
                    <a:pt x="5540" y="29083"/>
                    <a:pt x="5540" y="58055"/>
                  </a:cubicBezTo>
                  <a:cubicBezTo>
                    <a:pt x="5540" y="87027"/>
                    <a:pt x="29083" y="110570"/>
                    <a:pt x="58055" y="110570"/>
                  </a:cubicBezTo>
                  <a:cubicBezTo>
                    <a:pt x="87027" y="110570"/>
                    <a:pt x="110570" y="87027"/>
                    <a:pt x="110570" y="58055"/>
                  </a:cubicBezTo>
                  <a:cubicBezTo>
                    <a:pt x="110570" y="29083"/>
                    <a:pt x="87027" y="5540"/>
                    <a:pt x="5805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15"/>
            <p:cNvSpPr/>
            <p:nvPr/>
          </p:nvSpPr>
          <p:spPr>
            <a:xfrm rot="10800000">
              <a:off x="1334235" y="4907310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5"/>
            <p:cNvSpPr/>
            <p:nvPr/>
          </p:nvSpPr>
          <p:spPr>
            <a:xfrm rot="10800000">
              <a:off x="8567349" y="4266501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5"/>
            <p:cNvSpPr/>
            <p:nvPr/>
          </p:nvSpPr>
          <p:spPr>
            <a:xfrm rot="10800000">
              <a:off x="7603338" y="4843613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5"/>
            <p:cNvSpPr/>
            <p:nvPr/>
          </p:nvSpPr>
          <p:spPr>
            <a:xfrm rot="10800000">
              <a:off x="1537764" y="243555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5"/>
            <p:cNvSpPr/>
            <p:nvPr/>
          </p:nvSpPr>
          <p:spPr>
            <a:xfrm rot="10800000">
              <a:off x="7051040" y="4766447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5"/>
            <p:cNvSpPr/>
            <p:nvPr/>
          </p:nvSpPr>
          <p:spPr>
            <a:xfrm rot="10800000">
              <a:off x="8718046" y="2526679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5"/>
            <p:cNvSpPr/>
            <p:nvPr/>
          </p:nvSpPr>
          <p:spPr>
            <a:xfrm rot="10800000">
              <a:off x="8730279" y="338500"/>
              <a:ext cx="65668" cy="65668"/>
            </a:xfrm>
            <a:custGeom>
              <a:avLst/>
              <a:gdLst/>
              <a:ahLst/>
              <a:cxnLst/>
              <a:rect l="l" t="t" r="r" b="b"/>
              <a:pathLst>
                <a:path w="52958" h="52958" extrusionOk="0">
                  <a:moveTo>
                    <a:pt x="26479" y="52958"/>
                  </a:moveTo>
                  <a:cubicBezTo>
                    <a:pt x="11910" y="52958"/>
                    <a:pt x="0" y="41104"/>
                    <a:pt x="0" y="26479"/>
                  </a:cubicBezTo>
                  <a:cubicBezTo>
                    <a:pt x="0" y="11855"/>
                    <a:pt x="11855" y="0"/>
                    <a:pt x="26479" y="0"/>
                  </a:cubicBezTo>
                  <a:cubicBezTo>
                    <a:pt x="41104" y="0"/>
                    <a:pt x="52958" y="11855"/>
                    <a:pt x="52958" y="26479"/>
                  </a:cubicBezTo>
                  <a:cubicBezTo>
                    <a:pt x="52958" y="41104"/>
                    <a:pt x="41104" y="52958"/>
                    <a:pt x="26479" y="52958"/>
                  </a:cubicBezTo>
                  <a:close/>
                  <a:moveTo>
                    <a:pt x="26479" y="5595"/>
                  </a:moveTo>
                  <a:cubicBezTo>
                    <a:pt x="14957" y="5595"/>
                    <a:pt x="5540" y="14957"/>
                    <a:pt x="5540" y="26535"/>
                  </a:cubicBezTo>
                  <a:cubicBezTo>
                    <a:pt x="5540" y="38112"/>
                    <a:pt x="14901" y="47474"/>
                    <a:pt x="26479" y="47474"/>
                  </a:cubicBezTo>
                  <a:cubicBezTo>
                    <a:pt x="38057" y="47474"/>
                    <a:pt x="47419" y="38112"/>
                    <a:pt x="47419" y="26535"/>
                  </a:cubicBezTo>
                  <a:cubicBezTo>
                    <a:pt x="47419" y="14957"/>
                    <a:pt x="38057" y="5595"/>
                    <a:pt x="26479" y="5595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15"/>
            <p:cNvSpPr/>
            <p:nvPr/>
          </p:nvSpPr>
          <p:spPr>
            <a:xfrm>
              <a:off x="755136" y="4756412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15"/>
            <p:cNvSpPr/>
            <p:nvPr/>
          </p:nvSpPr>
          <p:spPr>
            <a:xfrm>
              <a:off x="124840" y="3669118"/>
              <a:ext cx="93900" cy="86068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5"/>
            <p:cNvSpPr/>
            <p:nvPr/>
          </p:nvSpPr>
          <p:spPr>
            <a:xfrm>
              <a:off x="8076993" y="113650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15"/>
            <p:cNvSpPr/>
            <p:nvPr/>
          </p:nvSpPr>
          <p:spPr>
            <a:xfrm rot="10800000">
              <a:off x="8519598" y="638578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15"/>
            <p:cNvSpPr/>
            <p:nvPr/>
          </p:nvSpPr>
          <p:spPr>
            <a:xfrm rot="10800000">
              <a:off x="1765405" y="49599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2" name="Google Shape;312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13" name="Google Shape;313;p15"/>
          <p:cNvGrpSpPr/>
          <p:nvPr/>
        </p:nvGrpSpPr>
        <p:grpSpPr>
          <a:xfrm>
            <a:off x="-1924851" y="-796202"/>
            <a:ext cx="12464027" cy="7163990"/>
            <a:chOff x="-1924851" y="-796202"/>
            <a:chExt cx="12464027" cy="7163990"/>
          </a:xfrm>
        </p:grpSpPr>
        <p:grpSp>
          <p:nvGrpSpPr>
            <p:cNvPr id="314" name="Google Shape;314;p15"/>
            <p:cNvGrpSpPr/>
            <p:nvPr/>
          </p:nvGrpSpPr>
          <p:grpSpPr>
            <a:xfrm>
              <a:off x="-1924851" y="-796202"/>
              <a:ext cx="12126984" cy="7163990"/>
              <a:chOff x="-1924851" y="-796202"/>
              <a:chExt cx="12126984" cy="7163990"/>
            </a:xfrm>
          </p:grpSpPr>
          <p:pic>
            <p:nvPicPr>
              <p:cNvPr id="315" name="Google Shape;315;p1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5400000" flipH="1">
                <a:off x="-1871488" y="-517790"/>
                <a:ext cx="3686200" cy="3471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6" name="Google Shape;316;p1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-5399995">
                <a:off x="7083075" y="3323657"/>
                <a:ext cx="3627602" cy="201120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7" name="Google Shape;317;p1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-5399995">
                <a:off x="7382725" y="3548382"/>
                <a:ext cx="3627602" cy="201120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8" name="Google Shape;318;p1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5400000" flipH="1">
                <a:off x="-2032013" y="-689040"/>
                <a:ext cx="3686200" cy="34718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19" name="Google Shape;319;p15"/>
            <p:cNvSpPr/>
            <p:nvPr/>
          </p:nvSpPr>
          <p:spPr>
            <a:xfrm rot="5400000" flipH="1">
              <a:off x="7504358" y="3313733"/>
              <a:ext cx="3489108" cy="2580527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8443"/>
            <a:ext cx="9143998" cy="5125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7" name="Google Shape;417;p19"/>
          <p:cNvGrpSpPr/>
          <p:nvPr/>
        </p:nvGrpSpPr>
        <p:grpSpPr>
          <a:xfrm>
            <a:off x="263503" y="183375"/>
            <a:ext cx="8795421" cy="4699295"/>
            <a:chOff x="263503" y="183375"/>
            <a:chExt cx="8795421" cy="4699295"/>
          </a:xfrm>
        </p:grpSpPr>
        <p:sp>
          <p:nvSpPr>
            <p:cNvPr id="418" name="Google Shape;418;p19"/>
            <p:cNvSpPr/>
            <p:nvPr/>
          </p:nvSpPr>
          <p:spPr>
            <a:xfrm>
              <a:off x="8914948" y="4429314"/>
              <a:ext cx="143975" cy="143975"/>
            </a:xfrm>
            <a:custGeom>
              <a:avLst/>
              <a:gdLst/>
              <a:ahLst/>
              <a:cxnLst/>
              <a:rect l="l" t="t" r="r" b="b"/>
              <a:pathLst>
                <a:path w="116109" h="116109" extrusionOk="0">
                  <a:moveTo>
                    <a:pt x="58055" y="116110"/>
                  </a:moveTo>
                  <a:cubicBezTo>
                    <a:pt x="26036" y="116110"/>
                    <a:pt x="0" y="90074"/>
                    <a:pt x="0" y="58055"/>
                  </a:cubicBezTo>
                  <a:cubicBezTo>
                    <a:pt x="0" y="26036"/>
                    <a:pt x="26036" y="0"/>
                    <a:pt x="58055" y="0"/>
                  </a:cubicBezTo>
                  <a:cubicBezTo>
                    <a:pt x="90073" y="0"/>
                    <a:pt x="116110" y="26036"/>
                    <a:pt x="116110" y="58055"/>
                  </a:cubicBezTo>
                  <a:cubicBezTo>
                    <a:pt x="116110" y="90074"/>
                    <a:pt x="90073" y="116110"/>
                    <a:pt x="58055" y="116110"/>
                  </a:cubicBezTo>
                  <a:close/>
                  <a:moveTo>
                    <a:pt x="58055" y="5540"/>
                  </a:moveTo>
                  <a:cubicBezTo>
                    <a:pt x="29083" y="5540"/>
                    <a:pt x="5540" y="29083"/>
                    <a:pt x="5540" y="58055"/>
                  </a:cubicBezTo>
                  <a:cubicBezTo>
                    <a:pt x="5540" y="87027"/>
                    <a:pt x="29083" y="110570"/>
                    <a:pt x="58055" y="110570"/>
                  </a:cubicBezTo>
                  <a:cubicBezTo>
                    <a:pt x="87027" y="110570"/>
                    <a:pt x="110570" y="87027"/>
                    <a:pt x="110570" y="58055"/>
                  </a:cubicBezTo>
                  <a:cubicBezTo>
                    <a:pt x="110570" y="29083"/>
                    <a:pt x="87027" y="5540"/>
                    <a:pt x="5805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9"/>
            <p:cNvSpPr/>
            <p:nvPr/>
          </p:nvSpPr>
          <p:spPr>
            <a:xfrm>
              <a:off x="8596309" y="709859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9"/>
            <p:cNvSpPr/>
            <p:nvPr/>
          </p:nvSpPr>
          <p:spPr>
            <a:xfrm>
              <a:off x="265397" y="1425171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9"/>
            <p:cNvSpPr/>
            <p:nvPr/>
          </p:nvSpPr>
          <p:spPr>
            <a:xfrm>
              <a:off x="7226403" y="968315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9"/>
            <p:cNvSpPr/>
            <p:nvPr/>
          </p:nvSpPr>
          <p:spPr>
            <a:xfrm>
              <a:off x="8636554" y="4188452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9"/>
            <p:cNvSpPr/>
            <p:nvPr/>
          </p:nvSpPr>
          <p:spPr>
            <a:xfrm>
              <a:off x="1814481" y="183375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9"/>
            <p:cNvSpPr/>
            <p:nvPr/>
          </p:nvSpPr>
          <p:spPr>
            <a:xfrm>
              <a:off x="413212" y="244880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845921" y="467775"/>
              <a:ext cx="65668" cy="65668"/>
            </a:xfrm>
            <a:custGeom>
              <a:avLst/>
              <a:gdLst/>
              <a:ahLst/>
              <a:cxnLst/>
              <a:rect l="l" t="t" r="r" b="b"/>
              <a:pathLst>
                <a:path w="52958" h="52958" extrusionOk="0">
                  <a:moveTo>
                    <a:pt x="26479" y="52958"/>
                  </a:moveTo>
                  <a:cubicBezTo>
                    <a:pt x="11910" y="52958"/>
                    <a:pt x="0" y="41104"/>
                    <a:pt x="0" y="26479"/>
                  </a:cubicBezTo>
                  <a:cubicBezTo>
                    <a:pt x="0" y="11855"/>
                    <a:pt x="11855" y="0"/>
                    <a:pt x="26479" y="0"/>
                  </a:cubicBezTo>
                  <a:cubicBezTo>
                    <a:pt x="41104" y="0"/>
                    <a:pt x="52958" y="11855"/>
                    <a:pt x="52958" y="26479"/>
                  </a:cubicBezTo>
                  <a:cubicBezTo>
                    <a:pt x="52958" y="41104"/>
                    <a:pt x="41104" y="52958"/>
                    <a:pt x="26479" y="52958"/>
                  </a:cubicBezTo>
                  <a:close/>
                  <a:moveTo>
                    <a:pt x="26479" y="5595"/>
                  </a:moveTo>
                  <a:cubicBezTo>
                    <a:pt x="14957" y="5595"/>
                    <a:pt x="5540" y="14957"/>
                    <a:pt x="5540" y="26535"/>
                  </a:cubicBezTo>
                  <a:cubicBezTo>
                    <a:pt x="5540" y="38112"/>
                    <a:pt x="14901" y="47474"/>
                    <a:pt x="26479" y="47474"/>
                  </a:cubicBezTo>
                  <a:cubicBezTo>
                    <a:pt x="38057" y="47474"/>
                    <a:pt x="47419" y="38112"/>
                    <a:pt x="47419" y="26535"/>
                  </a:cubicBezTo>
                  <a:cubicBezTo>
                    <a:pt x="47419" y="14957"/>
                    <a:pt x="38057" y="5595"/>
                    <a:pt x="26479" y="5595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8654538" y="915288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263503" y="2373170"/>
              <a:ext cx="93900" cy="86068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8666485" y="3593822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413193" y="2052726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4587391" y="4792548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1" name="Google Shape;431;p19"/>
          <p:cNvSpPr txBox="1">
            <a:spLocks noGrp="1"/>
          </p:cNvSpPr>
          <p:nvPr>
            <p:ph type="title" hasCustomPrompt="1"/>
          </p:nvPr>
        </p:nvSpPr>
        <p:spPr>
          <a:xfrm>
            <a:off x="2729850" y="2031753"/>
            <a:ext cx="36843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2" name="Google Shape;432;p19"/>
          <p:cNvSpPr txBox="1">
            <a:spLocks noGrp="1"/>
          </p:cNvSpPr>
          <p:nvPr>
            <p:ph type="subTitle" idx="1"/>
          </p:nvPr>
        </p:nvSpPr>
        <p:spPr>
          <a:xfrm>
            <a:off x="2729849" y="2651264"/>
            <a:ext cx="36843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33" name="Google Shape;433;p19"/>
          <p:cNvSpPr txBox="1">
            <a:spLocks noGrp="1"/>
          </p:cNvSpPr>
          <p:nvPr>
            <p:ph type="title" idx="2" hasCustomPrompt="1"/>
          </p:nvPr>
        </p:nvSpPr>
        <p:spPr>
          <a:xfrm>
            <a:off x="713224" y="768100"/>
            <a:ext cx="36843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4" name="Google Shape;434;p19"/>
          <p:cNvSpPr txBox="1">
            <a:spLocks noGrp="1"/>
          </p:cNvSpPr>
          <p:nvPr>
            <p:ph type="subTitle" idx="3"/>
          </p:nvPr>
        </p:nvSpPr>
        <p:spPr>
          <a:xfrm>
            <a:off x="713224" y="1390629"/>
            <a:ext cx="36843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35" name="Google Shape;435;p19"/>
          <p:cNvSpPr txBox="1">
            <a:spLocks noGrp="1"/>
          </p:cNvSpPr>
          <p:nvPr>
            <p:ph type="title" idx="4" hasCustomPrompt="1"/>
          </p:nvPr>
        </p:nvSpPr>
        <p:spPr>
          <a:xfrm>
            <a:off x="4746476" y="3295405"/>
            <a:ext cx="36843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6" name="Google Shape;436;p19"/>
          <p:cNvSpPr txBox="1">
            <a:spLocks noGrp="1"/>
          </p:cNvSpPr>
          <p:nvPr>
            <p:ph type="subTitle" idx="5"/>
          </p:nvPr>
        </p:nvSpPr>
        <p:spPr>
          <a:xfrm>
            <a:off x="4746475" y="3911900"/>
            <a:ext cx="36843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437" name="Google Shape;437;p19"/>
          <p:cNvGrpSpPr/>
          <p:nvPr/>
        </p:nvGrpSpPr>
        <p:grpSpPr>
          <a:xfrm>
            <a:off x="-1864817" y="-1940902"/>
            <a:ext cx="12059492" cy="8823514"/>
            <a:chOff x="-1864817" y="-1940902"/>
            <a:chExt cx="12059492" cy="8823514"/>
          </a:xfrm>
        </p:grpSpPr>
        <p:pic>
          <p:nvPicPr>
            <p:cNvPr id="438" name="Google Shape;438;p19"/>
            <p:cNvPicPr preferRelativeResize="0"/>
            <p:nvPr/>
          </p:nvPicPr>
          <p:blipFill rotWithShape="1">
            <a:blip r:embed="rId3">
              <a:alphaModFix amt="35000"/>
            </a:blip>
            <a:srcRect t="21531" r="35732" b="15233"/>
            <a:stretch/>
          </p:blipFill>
          <p:spPr>
            <a:xfrm rot="10800000" flipH="1">
              <a:off x="245750" y="-1940902"/>
              <a:ext cx="9604598" cy="649895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39" name="Google Shape;439;p19"/>
            <p:cNvGrpSpPr/>
            <p:nvPr/>
          </p:nvGrpSpPr>
          <p:grpSpPr>
            <a:xfrm>
              <a:off x="-1864817" y="-1218545"/>
              <a:ext cx="12059492" cy="8101157"/>
              <a:chOff x="-1864817" y="-1218545"/>
              <a:chExt cx="12059492" cy="8101157"/>
            </a:xfrm>
          </p:grpSpPr>
          <p:grpSp>
            <p:nvGrpSpPr>
              <p:cNvPr id="440" name="Google Shape;440;p19"/>
              <p:cNvGrpSpPr/>
              <p:nvPr/>
            </p:nvGrpSpPr>
            <p:grpSpPr>
              <a:xfrm>
                <a:off x="-1315977" y="-1146601"/>
                <a:ext cx="11280249" cy="6990174"/>
                <a:chOff x="-1315977" y="-1146601"/>
                <a:chExt cx="11280249" cy="6990174"/>
              </a:xfrm>
            </p:grpSpPr>
            <p:pic>
              <p:nvPicPr>
                <p:cNvPr id="441" name="Google Shape;441;p19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-965377" y="2316573"/>
                  <a:ext cx="5642875" cy="312845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442" name="Google Shape;442;p19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-1315977" y="2715123"/>
                  <a:ext cx="5642875" cy="312845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443" name="Google Shape;443;p19"/>
                <p:cNvPicPr preferRelativeResize="0"/>
                <p:nvPr/>
              </p:nvPicPr>
              <p:blipFill>
                <a:blip r:embed="rId3">
                  <a:alphaModFix/>
                </a:blip>
                <a:stretch>
                  <a:fillRect/>
                </a:stretch>
              </p:blipFill>
              <p:spPr>
                <a:xfrm rot="10800000" flipH="1">
                  <a:off x="5340425" y="-806301"/>
                  <a:ext cx="4441923" cy="41836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444" name="Google Shape;444;p19"/>
                <p:cNvPicPr preferRelativeResize="0"/>
                <p:nvPr/>
              </p:nvPicPr>
              <p:blipFill>
                <a:blip r:embed="rId3">
                  <a:alphaModFix/>
                </a:blip>
                <a:stretch>
                  <a:fillRect/>
                </a:stretch>
              </p:blipFill>
              <p:spPr>
                <a:xfrm rot="10800000" flipH="1">
                  <a:off x="5522350" y="-1146601"/>
                  <a:ext cx="4441923" cy="41836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445" name="Google Shape;445;p19"/>
              <p:cNvGrpSpPr/>
              <p:nvPr/>
            </p:nvGrpSpPr>
            <p:grpSpPr>
              <a:xfrm>
                <a:off x="-1864817" y="-1218545"/>
                <a:ext cx="12059492" cy="8101157"/>
                <a:chOff x="-1864817" y="-1218545"/>
                <a:chExt cx="12059492" cy="8101157"/>
              </a:xfrm>
            </p:grpSpPr>
            <p:grpSp>
              <p:nvGrpSpPr>
                <p:cNvPr id="446" name="Google Shape;446;p19"/>
                <p:cNvGrpSpPr/>
                <p:nvPr/>
              </p:nvGrpSpPr>
              <p:grpSpPr>
                <a:xfrm>
                  <a:off x="-1864817" y="1974873"/>
                  <a:ext cx="6003936" cy="4907739"/>
                  <a:chOff x="-1864817" y="1974873"/>
                  <a:chExt cx="6003936" cy="4907739"/>
                </a:xfrm>
              </p:grpSpPr>
              <p:sp>
                <p:nvSpPr>
                  <p:cNvPr id="447" name="Google Shape;447;p19"/>
                  <p:cNvSpPr/>
                  <p:nvPr/>
                </p:nvSpPr>
                <p:spPr>
                  <a:xfrm rot="10556823" flipH="1">
                    <a:off x="-1542042" y="2165639"/>
                    <a:ext cx="5543211" cy="4099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6871" h="2186887" extrusionOk="0">
                        <a:moveTo>
                          <a:pt x="2952768" y="178044"/>
                        </a:moveTo>
                        <a:cubicBezTo>
                          <a:pt x="2944569" y="304180"/>
                          <a:pt x="2933823" y="432256"/>
                          <a:pt x="2895101" y="553351"/>
                        </a:cubicBezTo>
                        <a:cubicBezTo>
                          <a:pt x="2854994" y="678822"/>
                          <a:pt x="2780985" y="787454"/>
                          <a:pt x="2665042" y="853762"/>
                        </a:cubicBezTo>
                        <a:cubicBezTo>
                          <a:pt x="2600839" y="890490"/>
                          <a:pt x="2529766" y="915418"/>
                          <a:pt x="2458194" y="933366"/>
                        </a:cubicBezTo>
                        <a:cubicBezTo>
                          <a:pt x="2382800" y="952256"/>
                          <a:pt x="2305136" y="962227"/>
                          <a:pt x="2227360" y="961563"/>
                        </a:cubicBezTo>
                        <a:cubicBezTo>
                          <a:pt x="2149473" y="960898"/>
                          <a:pt x="2073194" y="948267"/>
                          <a:pt x="1998464" y="926774"/>
                        </a:cubicBezTo>
                        <a:cubicBezTo>
                          <a:pt x="1925785" y="905890"/>
                          <a:pt x="1854768" y="879134"/>
                          <a:pt x="1781202" y="861241"/>
                        </a:cubicBezTo>
                        <a:cubicBezTo>
                          <a:pt x="1708523" y="843570"/>
                          <a:pt x="1634126" y="836867"/>
                          <a:pt x="1559619" y="845120"/>
                        </a:cubicBezTo>
                        <a:cubicBezTo>
                          <a:pt x="1490540" y="852710"/>
                          <a:pt x="1419301" y="870880"/>
                          <a:pt x="1358643" y="905613"/>
                        </a:cubicBezTo>
                        <a:cubicBezTo>
                          <a:pt x="1304743" y="936468"/>
                          <a:pt x="1265079" y="983222"/>
                          <a:pt x="1247796" y="1043216"/>
                        </a:cubicBezTo>
                        <a:cubicBezTo>
                          <a:pt x="1230623" y="1102711"/>
                          <a:pt x="1233448" y="1165973"/>
                          <a:pt x="1234889" y="1227185"/>
                        </a:cubicBezTo>
                        <a:cubicBezTo>
                          <a:pt x="1236384" y="1291666"/>
                          <a:pt x="1238323" y="1358806"/>
                          <a:pt x="1217107" y="1420628"/>
                        </a:cubicBezTo>
                        <a:cubicBezTo>
                          <a:pt x="1197053" y="1479125"/>
                          <a:pt x="1157335" y="1529868"/>
                          <a:pt x="1107589" y="1566208"/>
                        </a:cubicBezTo>
                        <a:cubicBezTo>
                          <a:pt x="1058841" y="1601827"/>
                          <a:pt x="999900" y="1624263"/>
                          <a:pt x="939352" y="1626921"/>
                        </a:cubicBezTo>
                        <a:cubicBezTo>
                          <a:pt x="872323" y="1629858"/>
                          <a:pt x="807953" y="1605539"/>
                          <a:pt x="743306" y="1591579"/>
                        </a:cubicBezTo>
                        <a:cubicBezTo>
                          <a:pt x="686470" y="1579281"/>
                          <a:pt x="623707" y="1573852"/>
                          <a:pt x="573851" y="1609638"/>
                        </a:cubicBezTo>
                        <a:cubicBezTo>
                          <a:pt x="529922" y="1641158"/>
                          <a:pt x="512251" y="1693285"/>
                          <a:pt x="504661" y="1744748"/>
                        </a:cubicBezTo>
                        <a:cubicBezTo>
                          <a:pt x="496075" y="1802803"/>
                          <a:pt x="499011" y="1862243"/>
                          <a:pt x="487987" y="1919965"/>
                        </a:cubicBezTo>
                        <a:cubicBezTo>
                          <a:pt x="476465" y="1980457"/>
                          <a:pt x="450927" y="2039233"/>
                          <a:pt x="411707" y="2087039"/>
                        </a:cubicBezTo>
                        <a:cubicBezTo>
                          <a:pt x="374204" y="2132741"/>
                          <a:pt x="323185" y="2167806"/>
                          <a:pt x="264354" y="2178553"/>
                        </a:cubicBezTo>
                        <a:cubicBezTo>
                          <a:pt x="189238" y="2192291"/>
                          <a:pt x="113955" y="2168415"/>
                          <a:pt x="38561" y="2172626"/>
                        </a:cubicBezTo>
                        <a:cubicBezTo>
                          <a:pt x="33575" y="2172903"/>
                          <a:pt x="3551" y="2176558"/>
                          <a:pt x="4326" y="2178221"/>
                        </a:cubicBezTo>
                        <a:cubicBezTo>
                          <a:pt x="3828" y="2177112"/>
                          <a:pt x="4714" y="2174066"/>
                          <a:pt x="4770" y="2172903"/>
                        </a:cubicBezTo>
                        <a:lnTo>
                          <a:pt x="6819" y="2149304"/>
                        </a:lnTo>
                        <a:cubicBezTo>
                          <a:pt x="13910" y="2068315"/>
                          <a:pt x="20945" y="1987271"/>
                          <a:pt x="28036" y="1906283"/>
                        </a:cubicBezTo>
                        <a:cubicBezTo>
                          <a:pt x="39946" y="1770064"/>
                          <a:pt x="51801" y="1633846"/>
                          <a:pt x="63711" y="1497628"/>
                        </a:cubicBezTo>
                        <a:cubicBezTo>
                          <a:pt x="77837" y="1335540"/>
                          <a:pt x="92018" y="1173451"/>
                          <a:pt x="106144" y="1011419"/>
                        </a:cubicBezTo>
                        <a:cubicBezTo>
                          <a:pt x="120270" y="849386"/>
                          <a:pt x="133565" y="696992"/>
                          <a:pt x="147303" y="539779"/>
                        </a:cubicBezTo>
                        <a:cubicBezTo>
                          <a:pt x="157939" y="417797"/>
                          <a:pt x="168575" y="295871"/>
                          <a:pt x="179266" y="173890"/>
                        </a:cubicBezTo>
                        <a:lnTo>
                          <a:pt x="189293" y="58832"/>
                        </a:lnTo>
                        <a:lnTo>
                          <a:pt x="192340" y="23601"/>
                        </a:lnTo>
                        <a:cubicBezTo>
                          <a:pt x="192838" y="18006"/>
                          <a:pt x="194833" y="10472"/>
                          <a:pt x="194002" y="4877"/>
                        </a:cubicBezTo>
                        <a:cubicBezTo>
                          <a:pt x="193337" y="778"/>
                          <a:pt x="191841" y="3880"/>
                          <a:pt x="193836" y="4323"/>
                        </a:cubicBezTo>
                        <a:cubicBezTo>
                          <a:pt x="198212" y="5265"/>
                          <a:pt x="203308" y="4932"/>
                          <a:pt x="207795" y="5209"/>
                        </a:cubicBezTo>
                        <a:cubicBezTo>
                          <a:pt x="230286" y="6650"/>
                          <a:pt x="252777" y="8090"/>
                          <a:pt x="275267" y="9530"/>
                        </a:cubicBezTo>
                        <a:cubicBezTo>
                          <a:pt x="365396" y="15291"/>
                          <a:pt x="455470" y="20997"/>
                          <a:pt x="545599" y="26758"/>
                        </a:cubicBezTo>
                        <a:cubicBezTo>
                          <a:pt x="678826" y="35234"/>
                          <a:pt x="812108" y="43765"/>
                          <a:pt x="945335" y="52240"/>
                        </a:cubicBezTo>
                        <a:cubicBezTo>
                          <a:pt x="1104265" y="62378"/>
                          <a:pt x="1263141" y="72515"/>
                          <a:pt x="1422071" y="82597"/>
                        </a:cubicBezTo>
                        <a:cubicBezTo>
                          <a:pt x="1585877" y="93012"/>
                          <a:pt x="1749682" y="103481"/>
                          <a:pt x="1913432" y="113896"/>
                        </a:cubicBezTo>
                        <a:cubicBezTo>
                          <a:pt x="2064995" y="123535"/>
                          <a:pt x="2216558" y="133229"/>
                          <a:pt x="2368121" y="142868"/>
                        </a:cubicBezTo>
                        <a:cubicBezTo>
                          <a:pt x="2486778" y="150402"/>
                          <a:pt x="2605436" y="157991"/>
                          <a:pt x="2724039" y="165525"/>
                        </a:cubicBezTo>
                        <a:cubicBezTo>
                          <a:pt x="2792120" y="169845"/>
                          <a:pt x="2860201" y="174222"/>
                          <a:pt x="2928283" y="178543"/>
                        </a:cubicBezTo>
                        <a:cubicBezTo>
                          <a:pt x="2937091" y="179097"/>
                          <a:pt x="2945899" y="179651"/>
                          <a:pt x="2954707" y="180205"/>
                        </a:cubicBezTo>
                        <a:cubicBezTo>
                          <a:pt x="2957366" y="180371"/>
                          <a:pt x="2957366" y="176216"/>
                          <a:pt x="2954707" y="176050"/>
                        </a:cubicBezTo>
                        <a:cubicBezTo>
                          <a:pt x="2930056" y="174499"/>
                          <a:pt x="2905349" y="172893"/>
                          <a:pt x="2880698" y="171341"/>
                        </a:cubicBezTo>
                        <a:cubicBezTo>
                          <a:pt x="2813558" y="167076"/>
                          <a:pt x="2746474" y="162810"/>
                          <a:pt x="2679334" y="158489"/>
                        </a:cubicBezTo>
                        <a:cubicBezTo>
                          <a:pt x="2580508" y="152175"/>
                          <a:pt x="2481627" y="145915"/>
                          <a:pt x="2382800" y="139600"/>
                        </a:cubicBezTo>
                        <a:cubicBezTo>
                          <a:pt x="2261761" y="131899"/>
                          <a:pt x="2140776" y="124199"/>
                          <a:pt x="2019736" y="116444"/>
                        </a:cubicBezTo>
                        <a:cubicBezTo>
                          <a:pt x="1887174" y="108024"/>
                          <a:pt x="1754557" y="99549"/>
                          <a:pt x="1621995" y="91128"/>
                        </a:cubicBezTo>
                        <a:cubicBezTo>
                          <a:pt x="1488657" y="82653"/>
                          <a:pt x="1355319" y="74122"/>
                          <a:pt x="1221982" y="65646"/>
                        </a:cubicBezTo>
                        <a:cubicBezTo>
                          <a:pt x="1097175" y="57669"/>
                          <a:pt x="972423" y="49747"/>
                          <a:pt x="847617" y="41770"/>
                        </a:cubicBezTo>
                        <a:cubicBezTo>
                          <a:pt x="742199" y="35068"/>
                          <a:pt x="636725" y="28309"/>
                          <a:pt x="531307" y="21607"/>
                        </a:cubicBezTo>
                        <a:cubicBezTo>
                          <a:pt x="455747" y="16787"/>
                          <a:pt x="380187" y="11967"/>
                          <a:pt x="304627" y="7148"/>
                        </a:cubicBezTo>
                        <a:cubicBezTo>
                          <a:pt x="268841" y="4877"/>
                          <a:pt x="232613" y="611"/>
                          <a:pt x="196772" y="279"/>
                        </a:cubicBezTo>
                        <a:cubicBezTo>
                          <a:pt x="195220" y="279"/>
                          <a:pt x="193669" y="58"/>
                          <a:pt x="192174" y="2"/>
                        </a:cubicBezTo>
                        <a:cubicBezTo>
                          <a:pt x="191010" y="-53"/>
                          <a:pt x="190179" y="999"/>
                          <a:pt x="190069" y="2107"/>
                        </a:cubicBezTo>
                        <a:cubicBezTo>
                          <a:pt x="188351" y="21496"/>
                          <a:pt x="186689" y="40940"/>
                          <a:pt x="184972" y="60328"/>
                        </a:cubicBezTo>
                        <a:cubicBezTo>
                          <a:pt x="180374" y="113176"/>
                          <a:pt x="175776" y="165968"/>
                          <a:pt x="171123" y="218816"/>
                        </a:cubicBezTo>
                        <a:cubicBezTo>
                          <a:pt x="164310" y="296923"/>
                          <a:pt x="157496" y="375087"/>
                          <a:pt x="150682" y="453195"/>
                        </a:cubicBezTo>
                        <a:cubicBezTo>
                          <a:pt x="142373" y="548531"/>
                          <a:pt x="134063" y="643867"/>
                          <a:pt x="125699" y="739204"/>
                        </a:cubicBezTo>
                        <a:cubicBezTo>
                          <a:pt x="116614" y="843126"/>
                          <a:pt x="107529" y="947049"/>
                          <a:pt x="98499" y="1050971"/>
                        </a:cubicBezTo>
                        <a:cubicBezTo>
                          <a:pt x="89304" y="1156390"/>
                          <a:pt x="80108" y="1261752"/>
                          <a:pt x="70912" y="1367170"/>
                        </a:cubicBezTo>
                        <a:cubicBezTo>
                          <a:pt x="62326" y="1465443"/>
                          <a:pt x="53740" y="1563770"/>
                          <a:pt x="45153" y="1662042"/>
                        </a:cubicBezTo>
                        <a:cubicBezTo>
                          <a:pt x="37896" y="1745136"/>
                          <a:pt x="30639" y="1828230"/>
                          <a:pt x="23383" y="1911268"/>
                        </a:cubicBezTo>
                        <a:cubicBezTo>
                          <a:pt x="18175" y="1971040"/>
                          <a:pt x="12968" y="2030812"/>
                          <a:pt x="7761" y="2090529"/>
                        </a:cubicBezTo>
                        <a:lnTo>
                          <a:pt x="2886" y="2146146"/>
                        </a:lnTo>
                        <a:cubicBezTo>
                          <a:pt x="2055" y="2155619"/>
                          <a:pt x="-161" y="2166033"/>
                          <a:pt x="338" y="2175506"/>
                        </a:cubicBezTo>
                        <a:cubicBezTo>
                          <a:pt x="393" y="2176669"/>
                          <a:pt x="116" y="2177999"/>
                          <a:pt x="6" y="2179162"/>
                        </a:cubicBezTo>
                        <a:cubicBezTo>
                          <a:pt x="-105" y="2180602"/>
                          <a:pt x="1446" y="2181378"/>
                          <a:pt x="2609" y="2181157"/>
                        </a:cubicBezTo>
                        <a:cubicBezTo>
                          <a:pt x="85592" y="2165368"/>
                          <a:pt x="168630" y="2195171"/>
                          <a:pt x="251835" y="2184536"/>
                        </a:cubicBezTo>
                        <a:cubicBezTo>
                          <a:pt x="312493" y="2176780"/>
                          <a:pt x="366283" y="2144650"/>
                          <a:pt x="406555" y="2099282"/>
                        </a:cubicBezTo>
                        <a:cubicBezTo>
                          <a:pt x="447548" y="2053082"/>
                          <a:pt x="475080" y="1995359"/>
                          <a:pt x="488874" y="1935366"/>
                        </a:cubicBezTo>
                        <a:cubicBezTo>
                          <a:pt x="503332" y="1872491"/>
                          <a:pt x="499122" y="1807290"/>
                          <a:pt x="508871" y="1743696"/>
                        </a:cubicBezTo>
                        <a:cubicBezTo>
                          <a:pt x="518621" y="1680101"/>
                          <a:pt x="549089" y="1612297"/>
                          <a:pt x="618832" y="1592299"/>
                        </a:cubicBezTo>
                        <a:cubicBezTo>
                          <a:pt x="690182" y="1571803"/>
                          <a:pt x="767237" y="1602547"/>
                          <a:pt x="836427" y="1618667"/>
                        </a:cubicBezTo>
                        <a:cubicBezTo>
                          <a:pt x="900021" y="1633458"/>
                          <a:pt x="962341" y="1636173"/>
                          <a:pt x="1024772" y="1614346"/>
                        </a:cubicBezTo>
                        <a:cubicBezTo>
                          <a:pt x="1082606" y="1594127"/>
                          <a:pt x="1134678" y="1557289"/>
                          <a:pt x="1172790" y="1509261"/>
                        </a:cubicBezTo>
                        <a:cubicBezTo>
                          <a:pt x="1212177" y="1459626"/>
                          <a:pt x="1231897" y="1401239"/>
                          <a:pt x="1237382" y="1338586"/>
                        </a:cubicBezTo>
                        <a:cubicBezTo>
                          <a:pt x="1243586" y="1267846"/>
                          <a:pt x="1235110" y="1196884"/>
                          <a:pt x="1239044" y="1126088"/>
                        </a:cubicBezTo>
                        <a:cubicBezTo>
                          <a:pt x="1243253" y="1050861"/>
                          <a:pt x="1266021" y="979455"/>
                          <a:pt x="1327344" y="931538"/>
                        </a:cubicBezTo>
                        <a:cubicBezTo>
                          <a:pt x="1391936" y="881072"/>
                          <a:pt x="1479461" y="858138"/>
                          <a:pt x="1559619" y="849331"/>
                        </a:cubicBezTo>
                        <a:cubicBezTo>
                          <a:pt x="1644873" y="839913"/>
                          <a:pt x="1729019" y="850715"/>
                          <a:pt x="1811393" y="873483"/>
                        </a:cubicBezTo>
                        <a:cubicBezTo>
                          <a:pt x="1891274" y="895530"/>
                          <a:pt x="1968828" y="925666"/>
                          <a:pt x="2049595" y="944611"/>
                        </a:cubicBezTo>
                        <a:cubicBezTo>
                          <a:pt x="2209190" y="982114"/>
                          <a:pt x="2377593" y="967767"/>
                          <a:pt x="2532369" y="916138"/>
                        </a:cubicBezTo>
                        <a:cubicBezTo>
                          <a:pt x="2602722" y="892650"/>
                          <a:pt x="2671634" y="861462"/>
                          <a:pt x="2730021" y="815041"/>
                        </a:cubicBezTo>
                        <a:cubicBezTo>
                          <a:pt x="2781429" y="774214"/>
                          <a:pt x="2822699" y="722142"/>
                          <a:pt x="2853443" y="664308"/>
                        </a:cubicBezTo>
                        <a:cubicBezTo>
                          <a:pt x="2916040" y="546648"/>
                          <a:pt x="2937091" y="411260"/>
                          <a:pt x="2949112" y="280083"/>
                        </a:cubicBezTo>
                        <a:cubicBezTo>
                          <a:pt x="2952214" y="246126"/>
                          <a:pt x="2954651" y="212113"/>
                          <a:pt x="2956867" y="178100"/>
                        </a:cubicBezTo>
                        <a:cubicBezTo>
                          <a:pt x="2957033" y="175441"/>
                          <a:pt x="2952879" y="175441"/>
                          <a:pt x="2952712" y="17810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17090"/>
                    </a:srgbClr>
                  </a:solidFill>
                  <a:ln>
                    <a:noFill/>
                  </a:ln>
                </p:spPr>
                <p:txBody>
                  <a:bodyPr spcFirstLastPara="1" wrap="square" lIns="68575" tIns="34275" rIns="68575" bIns="34275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19"/>
                  <p:cNvSpPr/>
                  <p:nvPr/>
                </p:nvSpPr>
                <p:spPr>
                  <a:xfrm rot="10556823" flipH="1">
                    <a:off x="-1726867" y="2592114"/>
                    <a:ext cx="5543211" cy="4099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6871" h="2186887" extrusionOk="0">
                        <a:moveTo>
                          <a:pt x="2952768" y="178044"/>
                        </a:moveTo>
                        <a:cubicBezTo>
                          <a:pt x="2944569" y="304180"/>
                          <a:pt x="2933823" y="432256"/>
                          <a:pt x="2895101" y="553351"/>
                        </a:cubicBezTo>
                        <a:cubicBezTo>
                          <a:pt x="2854994" y="678822"/>
                          <a:pt x="2780985" y="787454"/>
                          <a:pt x="2665042" y="853762"/>
                        </a:cubicBezTo>
                        <a:cubicBezTo>
                          <a:pt x="2600839" y="890490"/>
                          <a:pt x="2529766" y="915418"/>
                          <a:pt x="2458194" y="933366"/>
                        </a:cubicBezTo>
                        <a:cubicBezTo>
                          <a:pt x="2382800" y="952256"/>
                          <a:pt x="2305136" y="962227"/>
                          <a:pt x="2227360" y="961563"/>
                        </a:cubicBezTo>
                        <a:cubicBezTo>
                          <a:pt x="2149473" y="960898"/>
                          <a:pt x="2073194" y="948267"/>
                          <a:pt x="1998464" y="926774"/>
                        </a:cubicBezTo>
                        <a:cubicBezTo>
                          <a:pt x="1925785" y="905890"/>
                          <a:pt x="1854768" y="879134"/>
                          <a:pt x="1781202" y="861241"/>
                        </a:cubicBezTo>
                        <a:cubicBezTo>
                          <a:pt x="1708523" y="843570"/>
                          <a:pt x="1634126" y="836867"/>
                          <a:pt x="1559619" y="845120"/>
                        </a:cubicBezTo>
                        <a:cubicBezTo>
                          <a:pt x="1490540" y="852710"/>
                          <a:pt x="1419301" y="870880"/>
                          <a:pt x="1358643" y="905613"/>
                        </a:cubicBezTo>
                        <a:cubicBezTo>
                          <a:pt x="1304743" y="936468"/>
                          <a:pt x="1265079" y="983222"/>
                          <a:pt x="1247796" y="1043216"/>
                        </a:cubicBezTo>
                        <a:cubicBezTo>
                          <a:pt x="1230623" y="1102711"/>
                          <a:pt x="1233448" y="1165973"/>
                          <a:pt x="1234889" y="1227185"/>
                        </a:cubicBezTo>
                        <a:cubicBezTo>
                          <a:pt x="1236384" y="1291666"/>
                          <a:pt x="1238323" y="1358806"/>
                          <a:pt x="1217107" y="1420628"/>
                        </a:cubicBezTo>
                        <a:cubicBezTo>
                          <a:pt x="1197053" y="1479125"/>
                          <a:pt x="1157335" y="1529868"/>
                          <a:pt x="1107589" y="1566208"/>
                        </a:cubicBezTo>
                        <a:cubicBezTo>
                          <a:pt x="1058841" y="1601827"/>
                          <a:pt x="999900" y="1624263"/>
                          <a:pt x="939352" y="1626921"/>
                        </a:cubicBezTo>
                        <a:cubicBezTo>
                          <a:pt x="872323" y="1629858"/>
                          <a:pt x="807953" y="1605539"/>
                          <a:pt x="743306" y="1591579"/>
                        </a:cubicBezTo>
                        <a:cubicBezTo>
                          <a:pt x="686470" y="1579281"/>
                          <a:pt x="623707" y="1573852"/>
                          <a:pt x="573851" y="1609638"/>
                        </a:cubicBezTo>
                        <a:cubicBezTo>
                          <a:pt x="529922" y="1641158"/>
                          <a:pt x="512251" y="1693285"/>
                          <a:pt x="504661" y="1744748"/>
                        </a:cubicBezTo>
                        <a:cubicBezTo>
                          <a:pt x="496075" y="1802803"/>
                          <a:pt x="499011" y="1862243"/>
                          <a:pt x="487987" y="1919965"/>
                        </a:cubicBezTo>
                        <a:cubicBezTo>
                          <a:pt x="476465" y="1980457"/>
                          <a:pt x="450927" y="2039233"/>
                          <a:pt x="411707" y="2087039"/>
                        </a:cubicBezTo>
                        <a:cubicBezTo>
                          <a:pt x="374204" y="2132741"/>
                          <a:pt x="323185" y="2167806"/>
                          <a:pt x="264354" y="2178553"/>
                        </a:cubicBezTo>
                        <a:cubicBezTo>
                          <a:pt x="189238" y="2192291"/>
                          <a:pt x="113955" y="2168415"/>
                          <a:pt x="38561" y="2172626"/>
                        </a:cubicBezTo>
                        <a:cubicBezTo>
                          <a:pt x="33575" y="2172903"/>
                          <a:pt x="3551" y="2176558"/>
                          <a:pt x="4326" y="2178221"/>
                        </a:cubicBezTo>
                        <a:cubicBezTo>
                          <a:pt x="3828" y="2177112"/>
                          <a:pt x="4714" y="2174066"/>
                          <a:pt x="4770" y="2172903"/>
                        </a:cubicBezTo>
                        <a:lnTo>
                          <a:pt x="6819" y="2149304"/>
                        </a:lnTo>
                        <a:cubicBezTo>
                          <a:pt x="13910" y="2068315"/>
                          <a:pt x="20945" y="1987271"/>
                          <a:pt x="28036" y="1906283"/>
                        </a:cubicBezTo>
                        <a:cubicBezTo>
                          <a:pt x="39946" y="1770064"/>
                          <a:pt x="51801" y="1633846"/>
                          <a:pt x="63711" y="1497628"/>
                        </a:cubicBezTo>
                        <a:cubicBezTo>
                          <a:pt x="77837" y="1335540"/>
                          <a:pt x="92018" y="1173451"/>
                          <a:pt x="106144" y="1011419"/>
                        </a:cubicBezTo>
                        <a:cubicBezTo>
                          <a:pt x="120270" y="849386"/>
                          <a:pt x="133565" y="696992"/>
                          <a:pt x="147303" y="539779"/>
                        </a:cubicBezTo>
                        <a:cubicBezTo>
                          <a:pt x="157939" y="417797"/>
                          <a:pt x="168575" y="295871"/>
                          <a:pt x="179266" y="173890"/>
                        </a:cubicBezTo>
                        <a:lnTo>
                          <a:pt x="189293" y="58832"/>
                        </a:lnTo>
                        <a:lnTo>
                          <a:pt x="192340" y="23601"/>
                        </a:lnTo>
                        <a:cubicBezTo>
                          <a:pt x="192838" y="18006"/>
                          <a:pt x="194833" y="10472"/>
                          <a:pt x="194002" y="4877"/>
                        </a:cubicBezTo>
                        <a:cubicBezTo>
                          <a:pt x="193337" y="778"/>
                          <a:pt x="191841" y="3880"/>
                          <a:pt x="193836" y="4323"/>
                        </a:cubicBezTo>
                        <a:cubicBezTo>
                          <a:pt x="198212" y="5265"/>
                          <a:pt x="203308" y="4932"/>
                          <a:pt x="207795" y="5209"/>
                        </a:cubicBezTo>
                        <a:cubicBezTo>
                          <a:pt x="230286" y="6650"/>
                          <a:pt x="252777" y="8090"/>
                          <a:pt x="275267" y="9530"/>
                        </a:cubicBezTo>
                        <a:cubicBezTo>
                          <a:pt x="365396" y="15291"/>
                          <a:pt x="455470" y="20997"/>
                          <a:pt x="545599" y="26758"/>
                        </a:cubicBezTo>
                        <a:cubicBezTo>
                          <a:pt x="678826" y="35234"/>
                          <a:pt x="812108" y="43765"/>
                          <a:pt x="945335" y="52240"/>
                        </a:cubicBezTo>
                        <a:cubicBezTo>
                          <a:pt x="1104265" y="62378"/>
                          <a:pt x="1263141" y="72515"/>
                          <a:pt x="1422071" y="82597"/>
                        </a:cubicBezTo>
                        <a:cubicBezTo>
                          <a:pt x="1585877" y="93012"/>
                          <a:pt x="1749682" y="103481"/>
                          <a:pt x="1913432" y="113896"/>
                        </a:cubicBezTo>
                        <a:cubicBezTo>
                          <a:pt x="2064995" y="123535"/>
                          <a:pt x="2216558" y="133229"/>
                          <a:pt x="2368121" y="142868"/>
                        </a:cubicBezTo>
                        <a:cubicBezTo>
                          <a:pt x="2486778" y="150402"/>
                          <a:pt x="2605436" y="157991"/>
                          <a:pt x="2724039" y="165525"/>
                        </a:cubicBezTo>
                        <a:cubicBezTo>
                          <a:pt x="2792120" y="169845"/>
                          <a:pt x="2860201" y="174222"/>
                          <a:pt x="2928283" y="178543"/>
                        </a:cubicBezTo>
                        <a:cubicBezTo>
                          <a:pt x="2937091" y="179097"/>
                          <a:pt x="2945899" y="179651"/>
                          <a:pt x="2954707" y="180205"/>
                        </a:cubicBezTo>
                        <a:cubicBezTo>
                          <a:pt x="2957366" y="180371"/>
                          <a:pt x="2957366" y="176216"/>
                          <a:pt x="2954707" y="176050"/>
                        </a:cubicBezTo>
                        <a:cubicBezTo>
                          <a:pt x="2930056" y="174499"/>
                          <a:pt x="2905349" y="172893"/>
                          <a:pt x="2880698" y="171341"/>
                        </a:cubicBezTo>
                        <a:cubicBezTo>
                          <a:pt x="2813558" y="167076"/>
                          <a:pt x="2746474" y="162810"/>
                          <a:pt x="2679334" y="158489"/>
                        </a:cubicBezTo>
                        <a:cubicBezTo>
                          <a:pt x="2580508" y="152175"/>
                          <a:pt x="2481627" y="145915"/>
                          <a:pt x="2382800" y="139600"/>
                        </a:cubicBezTo>
                        <a:cubicBezTo>
                          <a:pt x="2261761" y="131899"/>
                          <a:pt x="2140776" y="124199"/>
                          <a:pt x="2019736" y="116444"/>
                        </a:cubicBezTo>
                        <a:cubicBezTo>
                          <a:pt x="1887174" y="108024"/>
                          <a:pt x="1754557" y="99549"/>
                          <a:pt x="1621995" y="91128"/>
                        </a:cubicBezTo>
                        <a:cubicBezTo>
                          <a:pt x="1488657" y="82653"/>
                          <a:pt x="1355319" y="74122"/>
                          <a:pt x="1221982" y="65646"/>
                        </a:cubicBezTo>
                        <a:cubicBezTo>
                          <a:pt x="1097175" y="57669"/>
                          <a:pt x="972423" y="49747"/>
                          <a:pt x="847617" y="41770"/>
                        </a:cubicBezTo>
                        <a:cubicBezTo>
                          <a:pt x="742199" y="35068"/>
                          <a:pt x="636725" y="28309"/>
                          <a:pt x="531307" y="21607"/>
                        </a:cubicBezTo>
                        <a:cubicBezTo>
                          <a:pt x="455747" y="16787"/>
                          <a:pt x="380187" y="11967"/>
                          <a:pt x="304627" y="7148"/>
                        </a:cubicBezTo>
                        <a:cubicBezTo>
                          <a:pt x="268841" y="4877"/>
                          <a:pt x="232613" y="611"/>
                          <a:pt x="196772" y="279"/>
                        </a:cubicBezTo>
                        <a:cubicBezTo>
                          <a:pt x="195220" y="279"/>
                          <a:pt x="193669" y="58"/>
                          <a:pt x="192174" y="2"/>
                        </a:cubicBezTo>
                        <a:cubicBezTo>
                          <a:pt x="191010" y="-53"/>
                          <a:pt x="190179" y="999"/>
                          <a:pt x="190069" y="2107"/>
                        </a:cubicBezTo>
                        <a:cubicBezTo>
                          <a:pt x="188351" y="21496"/>
                          <a:pt x="186689" y="40940"/>
                          <a:pt x="184972" y="60328"/>
                        </a:cubicBezTo>
                        <a:cubicBezTo>
                          <a:pt x="180374" y="113176"/>
                          <a:pt x="175776" y="165968"/>
                          <a:pt x="171123" y="218816"/>
                        </a:cubicBezTo>
                        <a:cubicBezTo>
                          <a:pt x="164310" y="296923"/>
                          <a:pt x="157496" y="375087"/>
                          <a:pt x="150682" y="453195"/>
                        </a:cubicBezTo>
                        <a:cubicBezTo>
                          <a:pt x="142373" y="548531"/>
                          <a:pt x="134063" y="643867"/>
                          <a:pt x="125699" y="739204"/>
                        </a:cubicBezTo>
                        <a:cubicBezTo>
                          <a:pt x="116614" y="843126"/>
                          <a:pt x="107529" y="947049"/>
                          <a:pt x="98499" y="1050971"/>
                        </a:cubicBezTo>
                        <a:cubicBezTo>
                          <a:pt x="89304" y="1156390"/>
                          <a:pt x="80108" y="1261752"/>
                          <a:pt x="70912" y="1367170"/>
                        </a:cubicBezTo>
                        <a:cubicBezTo>
                          <a:pt x="62326" y="1465443"/>
                          <a:pt x="53740" y="1563770"/>
                          <a:pt x="45153" y="1662042"/>
                        </a:cubicBezTo>
                        <a:cubicBezTo>
                          <a:pt x="37896" y="1745136"/>
                          <a:pt x="30639" y="1828230"/>
                          <a:pt x="23383" y="1911268"/>
                        </a:cubicBezTo>
                        <a:cubicBezTo>
                          <a:pt x="18175" y="1971040"/>
                          <a:pt x="12968" y="2030812"/>
                          <a:pt x="7761" y="2090529"/>
                        </a:cubicBezTo>
                        <a:lnTo>
                          <a:pt x="2886" y="2146146"/>
                        </a:lnTo>
                        <a:cubicBezTo>
                          <a:pt x="2055" y="2155619"/>
                          <a:pt x="-161" y="2166033"/>
                          <a:pt x="338" y="2175506"/>
                        </a:cubicBezTo>
                        <a:cubicBezTo>
                          <a:pt x="393" y="2176669"/>
                          <a:pt x="116" y="2177999"/>
                          <a:pt x="6" y="2179162"/>
                        </a:cubicBezTo>
                        <a:cubicBezTo>
                          <a:pt x="-105" y="2180602"/>
                          <a:pt x="1446" y="2181378"/>
                          <a:pt x="2609" y="2181157"/>
                        </a:cubicBezTo>
                        <a:cubicBezTo>
                          <a:pt x="85592" y="2165368"/>
                          <a:pt x="168630" y="2195171"/>
                          <a:pt x="251835" y="2184536"/>
                        </a:cubicBezTo>
                        <a:cubicBezTo>
                          <a:pt x="312493" y="2176780"/>
                          <a:pt x="366283" y="2144650"/>
                          <a:pt x="406555" y="2099282"/>
                        </a:cubicBezTo>
                        <a:cubicBezTo>
                          <a:pt x="447548" y="2053082"/>
                          <a:pt x="475080" y="1995359"/>
                          <a:pt x="488874" y="1935366"/>
                        </a:cubicBezTo>
                        <a:cubicBezTo>
                          <a:pt x="503332" y="1872491"/>
                          <a:pt x="499122" y="1807290"/>
                          <a:pt x="508871" y="1743696"/>
                        </a:cubicBezTo>
                        <a:cubicBezTo>
                          <a:pt x="518621" y="1680101"/>
                          <a:pt x="549089" y="1612297"/>
                          <a:pt x="618832" y="1592299"/>
                        </a:cubicBezTo>
                        <a:cubicBezTo>
                          <a:pt x="690182" y="1571803"/>
                          <a:pt x="767237" y="1602547"/>
                          <a:pt x="836427" y="1618667"/>
                        </a:cubicBezTo>
                        <a:cubicBezTo>
                          <a:pt x="900021" y="1633458"/>
                          <a:pt x="962341" y="1636173"/>
                          <a:pt x="1024772" y="1614346"/>
                        </a:cubicBezTo>
                        <a:cubicBezTo>
                          <a:pt x="1082606" y="1594127"/>
                          <a:pt x="1134678" y="1557289"/>
                          <a:pt x="1172790" y="1509261"/>
                        </a:cubicBezTo>
                        <a:cubicBezTo>
                          <a:pt x="1212177" y="1459626"/>
                          <a:pt x="1231897" y="1401239"/>
                          <a:pt x="1237382" y="1338586"/>
                        </a:cubicBezTo>
                        <a:cubicBezTo>
                          <a:pt x="1243586" y="1267846"/>
                          <a:pt x="1235110" y="1196884"/>
                          <a:pt x="1239044" y="1126088"/>
                        </a:cubicBezTo>
                        <a:cubicBezTo>
                          <a:pt x="1243253" y="1050861"/>
                          <a:pt x="1266021" y="979455"/>
                          <a:pt x="1327344" y="931538"/>
                        </a:cubicBezTo>
                        <a:cubicBezTo>
                          <a:pt x="1391936" y="881072"/>
                          <a:pt x="1479461" y="858138"/>
                          <a:pt x="1559619" y="849331"/>
                        </a:cubicBezTo>
                        <a:cubicBezTo>
                          <a:pt x="1644873" y="839913"/>
                          <a:pt x="1729019" y="850715"/>
                          <a:pt x="1811393" y="873483"/>
                        </a:cubicBezTo>
                        <a:cubicBezTo>
                          <a:pt x="1891274" y="895530"/>
                          <a:pt x="1968828" y="925666"/>
                          <a:pt x="2049595" y="944611"/>
                        </a:cubicBezTo>
                        <a:cubicBezTo>
                          <a:pt x="2209190" y="982114"/>
                          <a:pt x="2377593" y="967767"/>
                          <a:pt x="2532369" y="916138"/>
                        </a:cubicBezTo>
                        <a:cubicBezTo>
                          <a:pt x="2602722" y="892650"/>
                          <a:pt x="2671634" y="861462"/>
                          <a:pt x="2730021" y="815041"/>
                        </a:cubicBezTo>
                        <a:cubicBezTo>
                          <a:pt x="2781429" y="774214"/>
                          <a:pt x="2822699" y="722142"/>
                          <a:pt x="2853443" y="664308"/>
                        </a:cubicBezTo>
                        <a:cubicBezTo>
                          <a:pt x="2916040" y="546648"/>
                          <a:pt x="2937091" y="411260"/>
                          <a:pt x="2949112" y="280083"/>
                        </a:cubicBezTo>
                        <a:cubicBezTo>
                          <a:pt x="2952214" y="246126"/>
                          <a:pt x="2954651" y="212113"/>
                          <a:pt x="2956867" y="178100"/>
                        </a:cubicBezTo>
                        <a:cubicBezTo>
                          <a:pt x="2957033" y="175441"/>
                          <a:pt x="2952879" y="175441"/>
                          <a:pt x="2952712" y="17810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17090"/>
                    </a:srgbClr>
                  </a:solidFill>
                  <a:ln>
                    <a:noFill/>
                  </a:ln>
                </p:spPr>
                <p:txBody>
                  <a:bodyPr spcFirstLastPara="1" wrap="square" lIns="68575" tIns="34275" rIns="68575" bIns="34275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49" name="Google Shape;449;p19"/>
                <p:cNvSpPr/>
                <p:nvPr/>
              </p:nvSpPr>
              <p:spPr>
                <a:xfrm rot="365634" flipH="1">
                  <a:off x="5864450" y="-1005510"/>
                  <a:ext cx="4178013" cy="30900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6871" h="2186887" extrusionOk="0">
                      <a:moveTo>
                        <a:pt x="2952768" y="178044"/>
                      </a:moveTo>
                      <a:cubicBezTo>
                        <a:pt x="2944569" y="304180"/>
                        <a:pt x="2933823" y="432256"/>
                        <a:pt x="2895101" y="553351"/>
                      </a:cubicBezTo>
                      <a:cubicBezTo>
                        <a:pt x="2854994" y="678822"/>
                        <a:pt x="2780985" y="787454"/>
                        <a:pt x="2665042" y="853762"/>
                      </a:cubicBezTo>
                      <a:cubicBezTo>
                        <a:pt x="2600839" y="890490"/>
                        <a:pt x="2529766" y="915418"/>
                        <a:pt x="2458194" y="933366"/>
                      </a:cubicBezTo>
                      <a:cubicBezTo>
                        <a:pt x="2382800" y="952256"/>
                        <a:pt x="2305136" y="962227"/>
                        <a:pt x="2227360" y="961563"/>
                      </a:cubicBezTo>
                      <a:cubicBezTo>
                        <a:pt x="2149473" y="960898"/>
                        <a:pt x="2073194" y="948267"/>
                        <a:pt x="1998464" y="926774"/>
                      </a:cubicBezTo>
                      <a:cubicBezTo>
                        <a:pt x="1925785" y="905890"/>
                        <a:pt x="1854768" y="879134"/>
                        <a:pt x="1781202" y="861241"/>
                      </a:cubicBezTo>
                      <a:cubicBezTo>
                        <a:pt x="1708523" y="843570"/>
                        <a:pt x="1634126" y="836867"/>
                        <a:pt x="1559619" y="845120"/>
                      </a:cubicBezTo>
                      <a:cubicBezTo>
                        <a:pt x="1490540" y="852710"/>
                        <a:pt x="1419301" y="870880"/>
                        <a:pt x="1358643" y="905613"/>
                      </a:cubicBezTo>
                      <a:cubicBezTo>
                        <a:pt x="1304743" y="936468"/>
                        <a:pt x="1265079" y="983222"/>
                        <a:pt x="1247796" y="1043216"/>
                      </a:cubicBezTo>
                      <a:cubicBezTo>
                        <a:pt x="1230623" y="1102711"/>
                        <a:pt x="1233448" y="1165973"/>
                        <a:pt x="1234889" y="1227185"/>
                      </a:cubicBezTo>
                      <a:cubicBezTo>
                        <a:pt x="1236384" y="1291666"/>
                        <a:pt x="1238323" y="1358806"/>
                        <a:pt x="1217107" y="1420628"/>
                      </a:cubicBezTo>
                      <a:cubicBezTo>
                        <a:pt x="1197053" y="1479125"/>
                        <a:pt x="1157335" y="1529868"/>
                        <a:pt x="1107589" y="1566208"/>
                      </a:cubicBezTo>
                      <a:cubicBezTo>
                        <a:pt x="1058841" y="1601827"/>
                        <a:pt x="999900" y="1624263"/>
                        <a:pt x="939352" y="1626921"/>
                      </a:cubicBezTo>
                      <a:cubicBezTo>
                        <a:pt x="872323" y="1629858"/>
                        <a:pt x="807953" y="1605539"/>
                        <a:pt x="743306" y="1591579"/>
                      </a:cubicBezTo>
                      <a:cubicBezTo>
                        <a:pt x="686470" y="1579281"/>
                        <a:pt x="623707" y="1573852"/>
                        <a:pt x="573851" y="1609638"/>
                      </a:cubicBezTo>
                      <a:cubicBezTo>
                        <a:pt x="529922" y="1641158"/>
                        <a:pt x="512251" y="1693285"/>
                        <a:pt x="504661" y="1744748"/>
                      </a:cubicBezTo>
                      <a:cubicBezTo>
                        <a:pt x="496075" y="1802803"/>
                        <a:pt x="499011" y="1862243"/>
                        <a:pt x="487987" y="1919965"/>
                      </a:cubicBezTo>
                      <a:cubicBezTo>
                        <a:pt x="476465" y="1980457"/>
                        <a:pt x="450927" y="2039233"/>
                        <a:pt x="411707" y="2087039"/>
                      </a:cubicBezTo>
                      <a:cubicBezTo>
                        <a:pt x="374204" y="2132741"/>
                        <a:pt x="323185" y="2167806"/>
                        <a:pt x="264354" y="2178553"/>
                      </a:cubicBezTo>
                      <a:cubicBezTo>
                        <a:pt x="189238" y="2192291"/>
                        <a:pt x="113955" y="2168415"/>
                        <a:pt x="38561" y="2172626"/>
                      </a:cubicBezTo>
                      <a:cubicBezTo>
                        <a:pt x="33575" y="2172903"/>
                        <a:pt x="3551" y="2176558"/>
                        <a:pt x="4326" y="2178221"/>
                      </a:cubicBezTo>
                      <a:cubicBezTo>
                        <a:pt x="3828" y="2177112"/>
                        <a:pt x="4714" y="2174066"/>
                        <a:pt x="4770" y="2172903"/>
                      </a:cubicBezTo>
                      <a:lnTo>
                        <a:pt x="6819" y="2149304"/>
                      </a:lnTo>
                      <a:cubicBezTo>
                        <a:pt x="13910" y="2068315"/>
                        <a:pt x="20945" y="1987271"/>
                        <a:pt x="28036" y="1906283"/>
                      </a:cubicBezTo>
                      <a:cubicBezTo>
                        <a:pt x="39946" y="1770064"/>
                        <a:pt x="51801" y="1633846"/>
                        <a:pt x="63711" y="1497628"/>
                      </a:cubicBezTo>
                      <a:cubicBezTo>
                        <a:pt x="77837" y="1335540"/>
                        <a:pt x="92018" y="1173451"/>
                        <a:pt x="106144" y="1011419"/>
                      </a:cubicBezTo>
                      <a:cubicBezTo>
                        <a:pt x="120270" y="849386"/>
                        <a:pt x="133565" y="696992"/>
                        <a:pt x="147303" y="539779"/>
                      </a:cubicBezTo>
                      <a:cubicBezTo>
                        <a:pt x="157939" y="417797"/>
                        <a:pt x="168575" y="295871"/>
                        <a:pt x="179266" y="173890"/>
                      </a:cubicBezTo>
                      <a:lnTo>
                        <a:pt x="189293" y="58832"/>
                      </a:lnTo>
                      <a:lnTo>
                        <a:pt x="192340" y="23601"/>
                      </a:lnTo>
                      <a:cubicBezTo>
                        <a:pt x="192838" y="18006"/>
                        <a:pt x="194833" y="10472"/>
                        <a:pt x="194002" y="4877"/>
                      </a:cubicBezTo>
                      <a:cubicBezTo>
                        <a:pt x="193337" y="778"/>
                        <a:pt x="191841" y="3880"/>
                        <a:pt x="193836" y="4323"/>
                      </a:cubicBezTo>
                      <a:cubicBezTo>
                        <a:pt x="198212" y="5265"/>
                        <a:pt x="203308" y="4932"/>
                        <a:pt x="207795" y="5209"/>
                      </a:cubicBezTo>
                      <a:cubicBezTo>
                        <a:pt x="230286" y="6650"/>
                        <a:pt x="252777" y="8090"/>
                        <a:pt x="275267" y="9530"/>
                      </a:cubicBezTo>
                      <a:cubicBezTo>
                        <a:pt x="365396" y="15291"/>
                        <a:pt x="455470" y="20997"/>
                        <a:pt x="545599" y="26758"/>
                      </a:cubicBezTo>
                      <a:cubicBezTo>
                        <a:pt x="678826" y="35234"/>
                        <a:pt x="812108" y="43765"/>
                        <a:pt x="945335" y="52240"/>
                      </a:cubicBezTo>
                      <a:cubicBezTo>
                        <a:pt x="1104265" y="62378"/>
                        <a:pt x="1263141" y="72515"/>
                        <a:pt x="1422071" y="82597"/>
                      </a:cubicBezTo>
                      <a:cubicBezTo>
                        <a:pt x="1585877" y="93012"/>
                        <a:pt x="1749682" y="103481"/>
                        <a:pt x="1913432" y="113896"/>
                      </a:cubicBezTo>
                      <a:cubicBezTo>
                        <a:pt x="2064995" y="123535"/>
                        <a:pt x="2216558" y="133229"/>
                        <a:pt x="2368121" y="142868"/>
                      </a:cubicBezTo>
                      <a:cubicBezTo>
                        <a:pt x="2486778" y="150402"/>
                        <a:pt x="2605436" y="157991"/>
                        <a:pt x="2724039" y="165525"/>
                      </a:cubicBezTo>
                      <a:cubicBezTo>
                        <a:pt x="2792120" y="169845"/>
                        <a:pt x="2860201" y="174222"/>
                        <a:pt x="2928283" y="178543"/>
                      </a:cubicBezTo>
                      <a:cubicBezTo>
                        <a:pt x="2937091" y="179097"/>
                        <a:pt x="2945899" y="179651"/>
                        <a:pt x="2954707" y="180205"/>
                      </a:cubicBezTo>
                      <a:cubicBezTo>
                        <a:pt x="2957366" y="180371"/>
                        <a:pt x="2957366" y="176216"/>
                        <a:pt x="2954707" y="176050"/>
                      </a:cubicBezTo>
                      <a:cubicBezTo>
                        <a:pt x="2930056" y="174499"/>
                        <a:pt x="2905349" y="172893"/>
                        <a:pt x="2880698" y="171341"/>
                      </a:cubicBezTo>
                      <a:cubicBezTo>
                        <a:pt x="2813558" y="167076"/>
                        <a:pt x="2746474" y="162810"/>
                        <a:pt x="2679334" y="158489"/>
                      </a:cubicBezTo>
                      <a:cubicBezTo>
                        <a:pt x="2580508" y="152175"/>
                        <a:pt x="2481627" y="145915"/>
                        <a:pt x="2382800" y="139600"/>
                      </a:cubicBezTo>
                      <a:cubicBezTo>
                        <a:pt x="2261761" y="131899"/>
                        <a:pt x="2140776" y="124199"/>
                        <a:pt x="2019736" y="116444"/>
                      </a:cubicBezTo>
                      <a:cubicBezTo>
                        <a:pt x="1887174" y="108024"/>
                        <a:pt x="1754557" y="99549"/>
                        <a:pt x="1621995" y="91128"/>
                      </a:cubicBezTo>
                      <a:cubicBezTo>
                        <a:pt x="1488657" y="82653"/>
                        <a:pt x="1355319" y="74122"/>
                        <a:pt x="1221982" y="65646"/>
                      </a:cubicBezTo>
                      <a:cubicBezTo>
                        <a:pt x="1097175" y="57669"/>
                        <a:pt x="972423" y="49747"/>
                        <a:pt x="847617" y="41770"/>
                      </a:cubicBezTo>
                      <a:cubicBezTo>
                        <a:pt x="742199" y="35068"/>
                        <a:pt x="636725" y="28309"/>
                        <a:pt x="531307" y="21607"/>
                      </a:cubicBezTo>
                      <a:cubicBezTo>
                        <a:pt x="455747" y="16787"/>
                        <a:pt x="380187" y="11967"/>
                        <a:pt x="304627" y="7148"/>
                      </a:cubicBezTo>
                      <a:cubicBezTo>
                        <a:pt x="268841" y="4877"/>
                        <a:pt x="232613" y="611"/>
                        <a:pt x="196772" y="279"/>
                      </a:cubicBezTo>
                      <a:cubicBezTo>
                        <a:pt x="195220" y="279"/>
                        <a:pt x="193669" y="58"/>
                        <a:pt x="192174" y="2"/>
                      </a:cubicBezTo>
                      <a:cubicBezTo>
                        <a:pt x="191010" y="-53"/>
                        <a:pt x="190179" y="999"/>
                        <a:pt x="190069" y="2107"/>
                      </a:cubicBezTo>
                      <a:cubicBezTo>
                        <a:pt x="188351" y="21496"/>
                        <a:pt x="186689" y="40940"/>
                        <a:pt x="184972" y="60328"/>
                      </a:cubicBezTo>
                      <a:cubicBezTo>
                        <a:pt x="180374" y="113176"/>
                        <a:pt x="175776" y="165968"/>
                        <a:pt x="171123" y="218816"/>
                      </a:cubicBezTo>
                      <a:cubicBezTo>
                        <a:pt x="164310" y="296923"/>
                        <a:pt x="157496" y="375087"/>
                        <a:pt x="150682" y="453195"/>
                      </a:cubicBezTo>
                      <a:cubicBezTo>
                        <a:pt x="142373" y="548531"/>
                        <a:pt x="134063" y="643867"/>
                        <a:pt x="125699" y="739204"/>
                      </a:cubicBezTo>
                      <a:cubicBezTo>
                        <a:pt x="116614" y="843126"/>
                        <a:pt x="107529" y="947049"/>
                        <a:pt x="98499" y="1050971"/>
                      </a:cubicBezTo>
                      <a:cubicBezTo>
                        <a:pt x="89304" y="1156390"/>
                        <a:pt x="80108" y="1261752"/>
                        <a:pt x="70912" y="1367170"/>
                      </a:cubicBezTo>
                      <a:cubicBezTo>
                        <a:pt x="62326" y="1465443"/>
                        <a:pt x="53740" y="1563770"/>
                        <a:pt x="45153" y="1662042"/>
                      </a:cubicBezTo>
                      <a:cubicBezTo>
                        <a:pt x="37896" y="1745136"/>
                        <a:pt x="30639" y="1828230"/>
                        <a:pt x="23383" y="1911268"/>
                      </a:cubicBezTo>
                      <a:cubicBezTo>
                        <a:pt x="18175" y="1971040"/>
                        <a:pt x="12968" y="2030812"/>
                        <a:pt x="7761" y="2090529"/>
                      </a:cubicBezTo>
                      <a:lnTo>
                        <a:pt x="2886" y="2146146"/>
                      </a:lnTo>
                      <a:cubicBezTo>
                        <a:pt x="2055" y="2155619"/>
                        <a:pt x="-161" y="2166033"/>
                        <a:pt x="338" y="2175506"/>
                      </a:cubicBezTo>
                      <a:cubicBezTo>
                        <a:pt x="393" y="2176669"/>
                        <a:pt x="116" y="2177999"/>
                        <a:pt x="6" y="2179162"/>
                      </a:cubicBezTo>
                      <a:cubicBezTo>
                        <a:pt x="-105" y="2180602"/>
                        <a:pt x="1446" y="2181378"/>
                        <a:pt x="2609" y="2181157"/>
                      </a:cubicBezTo>
                      <a:cubicBezTo>
                        <a:pt x="85592" y="2165368"/>
                        <a:pt x="168630" y="2195171"/>
                        <a:pt x="251835" y="2184536"/>
                      </a:cubicBezTo>
                      <a:cubicBezTo>
                        <a:pt x="312493" y="2176780"/>
                        <a:pt x="366283" y="2144650"/>
                        <a:pt x="406555" y="2099282"/>
                      </a:cubicBezTo>
                      <a:cubicBezTo>
                        <a:pt x="447548" y="2053082"/>
                        <a:pt x="475080" y="1995359"/>
                        <a:pt x="488874" y="1935366"/>
                      </a:cubicBezTo>
                      <a:cubicBezTo>
                        <a:pt x="503332" y="1872491"/>
                        <a:pt x="499122" y="1807290"/>
                        <a:pt x="508871" y="1743696"/>
                      </a:cubicBezTo>
                      <a:cubicBezTo>
                        <a:pt x="518621" y="1680101"/>
                        <a:pt x="549089" y="1612297"/>
                        <a:pt x="618832" y="1592299"/>
                      </a:cubicBezTo>
                      <a:cubicBezTo>
                        <a:pt x="690182" y="1571803"/>
                        <a:pt x="767237" y="1602547"/>
                        <a:pt x="836427" y="1618667"/>
                      </a:cubicBezTo>
                      <a:cubicBezTo>
                        <a:pt x="900021" y="1633458"/>
                        <a:pt x="962341" y="1636173"/>
                        <a:pt x="1024772" y="1614346"/>
                      </a:cubicBezTo>
                      <a:cubicBezTo>
                        <a:pt x="1082606" y="1594127"/>
                        <a:pt x="1134678" y="1557289"/>
                        <a:pt x="1172790" y="1509261"/>
                      </a:cubicBezTo>
                      <a:cubicBezTo>
                        <a:pt x="1212177" y="1459626"/>
                        <a:pt x="1231897" y="1401239"/>
                        <a:pt x="1237382" y="1338586"/>
                      </a:cubicBezTo>
                      <a:cubicBezTo>
                        <a:pt x="1243586" y="1267846"/>
                        <a:pt x="1235110" y="1196884"/>
                        <a:pt x="1239044" y="1126088"/>
                      </a:cubicBezTo>
                      <a:cubicBezTo>
                        <a:pt x="1243253" y="1050861"/>
                        <a:pt x="1266021" y="979455"/>
                        <a:pt x="1327344" y="931538"/>
                      </a:cubicBezTo>
                      <a:cubicBezTo>
                        <a:pt x="1391936" y="881072"/>
                        <a:pt x="1479461" y="858138"/>
                        <a:pt x="1559619" y="849331"/>
                      </a:cubicBezTo>
                      <a:cubicBezTo>
                        <a:pt x="1644873" y="839913"/>
                        <a:pt x="1729019" y="850715"/>
                        <a:pt x="1811393" y="873483"/>
                      </a:cubicBezTo>
                      <a:cubicBezTo>
                        <a:pt x="1891274" y="895530"/>
                        <a:pt x="1968828" y="925666"/>
                        <a:pt x="2049595" y="944611"/>
                      </a:cubicBezTo>
                      <a:cubicBezTo>
                        <a:pt x="2209190" y="982114"/>
                        <a:pt x="2377593" y="967767"/>
                        <a:pt x="2532369" y="916138"/>
                      </a:cubicBezTo>
                      <a:cubicBezTo>
                        <a:pt x="2602722" y="892650"/>
                        <a:pt x="2671634" y="861462"/>
                        <a:pt x="2730021" y="815041"/>
                      </a:cubicBezTo>
                      <a:cubicBezTo>
                        <a:pt x="2781429" y="774214"/>
                        <a:pt x="2822699" y="722142"/>
                        <a:pt x="2853443" y="664308"/>
                      </a:cubicBezTo>
                      <a:cubicBezTo>
                        <a:pt x="2916040" y="546648"/>
                        <a:pt x="2937091" y="411260"/>
                        <a:pt x="2949112" y="280083"/>
                      </a:cubicBezTo>
                      <a:cubicBezTo>
                        <a:pt x="2952214" y="246126"/>
                        <a:pt x="2954651" y="212113"/>
                        <a:pt x="2956867" y="178100"/>
                      </a:cubicBezTo>
                      <a:cubicBezTo>
                        <a:pt x="2957033" y="175441"/>
                        <a:pt x="2952879" y="175441"/>
                        <a:pt x="2952712" y="178100"/>
                      </a:cubicBezTo>
                      <a:close/>
                    </a:path>
                  </a:pathLst>
                </a:custGeom>
                <a:solidFill>
                  <a:srgbClr val="FFFFFF">
                    <a:alpha val="17090"/>
                  </a:srgbClr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" y="9213"/>
            <a:ext cx="9143998" cy="5125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2" name="Google Shape;452;p20"/>
          <p:cNvGrpSpPr/>
          <p:nvPr/>
        </p:nvGrpSpPr>
        <p:grpSpPr>
          <a:xfrm>
            <a:off x="-1602774" y="-2128516"/>
            <a:ext cx="12613797" cy="8770400"/>
            <a:chOff x="-1602774" y="-2128516"/>
            <a:chExt cx="12613797" cy="8770400"/>
          </a:xfrm>
        </p:grpSpPr>
        <p:pic>
          <p:nvPicPr>
            <p:cNvPr id="453" name="Google Shape;453;p20"/>
            <p:cNvPicPr preferRelativeResize="0"/>
            <p:nvPr/>
          </p:nvPicPr>
          <p:blipFill rotWithShape="1">
            <a:blip r:embed="rId3">
              <a:alphaModFix amt="35000"/>
            </a:blip>
            <a:srcRect t="21531" r="35732" b="15233"/>
            <a:stretch/>
          </p:blipFill>
          <p:spPr>
            <a:xfrm rot="10800000" flipH="1">
              <a:off x="1219151" y="-1501282"/>
              <a:ext cx="8422149" cy="5698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4" name="Google Shape;454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431662" y="2664789"/>
              <a:ext cx="4668227" cy="30543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5" name="Google Shape;45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41825" y="1463942"/>
              <a:ext cx="6124636" cy="48387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6" name="Google Shape;456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-1293675" y="-1378807"/>
              <a:ext cx="5348623" cy="34996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7" name="Google Shape;457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-1066500" y="-1397807"/>
              <a:ext cx="4416773" cy="28899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8" name="Google Shape;458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72525" y="1684817"/>
              <a:ext cx="6124636" cy="48387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9" name="Google Shape;459;p20"/>
            <p:cNvSpPr/>
            <p:nvPr/>
          </p:nvSpPr>
          <p:spPr>
            <a:xfrm rot="10299902">
              <a:off x="6184488" y="2868559"/>
              <a:ext cx="4385530" cy="3243516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20"/>
            <p:cNvSpPr/>
            <p:nvPr/>
          </p:nvSpPr>
          <p:spPr>
            <a:xfrm rot="10299902">
              <a:off x="6413563" y="3097634"/>
              <a:ext cx="4385530" cy="3243516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-1289324" y="-1453316"/>
              <a:ext cx="4383561" cy="3242060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-1446049" y="-1790916"/>
              <a:ext cx="4383561" cy="3242060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-1602774" y="-2128516"/>
              <a:ext cx="4383561" cy="3242060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4" name="Google Shape;464;p20"/>
          <p:cNvSpPr txBox="1">
            <a:spLocks noGrp="1"/>
          </p:cNvSpPr>
          <p:nvPr>
            <p:ph type="title"/>
          </p:nvPr>
        </p:nvSpPr>
        <p:spPr>
          <a:xfrm>
            <a:off x="2496150" y="816247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20"/>
          <p:cNvSpPr txBox="1">
            <a:spLocks noGrp="1"/>
          </p:cNvSpPr>
          <p:nvPr>
            <p:ph type="subTitle" idx="1"/>
          </p:nvPr>
        </p:nvSpPr>
        <p:spPr>
          <a:xfrm>
            <a:off x="2496150" y="182870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466" name="Google Shape;466;p20"/>
          <p:cNvGrpSpPr/>
          <p:nvPr/>
        </p:nvGrpSpPr>
        <p:grpSpPr>
          <a:xfrm>
            <a:off x="270072" y="158930"/>
            <a:ext cx="8529685" cy="4825640"/>
            <a:chOff x="251022" y="161080"/>
            <a:chExt cx="8529685" cy="4825640"/>
          </a:xfrm>
        </p:grpSpPr>
        <p:sp>
          <p:nvSpPr>
            <p:cNvPr id="467" name="Google Shape;467;p20"/>
            <p:cNvSpPr/>
            <p:nvPr/>
          </p:nvSpPr>
          <p:spPr>
            <a:xfrm>
              <a:off x="8578511" y="1217364"/>
              <a:ext cx="143975" cy="143975"/>
            </a:xfrm>
            <a:custGeom>
              <a:avLst/>
              <a:gdLst/>
              <a:ahLst/>
              <a:cxnLst/>
              <a:rect l="l" t="t" r="r" b="b"/>
              <a:pathLst>
                <a:path w="116109" h="116109" extrusionOk="0">
                  <a:moveTo>
                    <a:pt x="58055" y="116110"/>
                  </a:moveTo>
                  <a:cubicBezTo>
                    <a:pt x="26036" y="116110"/>
                    <a:pt x="0" y="90074"/>
                    <a:pt x="0" y="58055"/>
                  </a:cubicBezTo>
                  <a:cubicBezTo>
                    <a:pt x="0" y="26036"/>
                    <a:pt x="26036" y="0"/>
                    <a:pt x="58055" y="0"/>
                  </a:cubicBezTo>
                  <a:cubicBezTo>
                    <a:pt x="90073" y="0"/>
                    <a:pt x="116110" y="26036"/>
                    <a:pt x="116110" y="58055"/>
                  </a:cubicBezTo>
                  <a:cubicBezTo>
                    <a:pt x="116110" y="90074"/>
                    <a:pt x="90073" y="116110"/>
                    <a:pt x="58055" y="116110"/>
                  </a:cubicBezTo>
                  <a:close/>
                  <a:moveTo>
                    <a:pt x="58055" y="5540"/>
                  </a:moveTo>
                  <a:cubicBezTo>
                    <a:pt x="29083" y="5540"/>
                    <a:pt x="5540" y="29083"/>
                    <a:pt x="5540" y="58055"/>
                  </a:cubicBezTo>
                  <a:cubicBezTo>
                    <a:pt x="5540" y="87027"/>
                    <a:pt x="29083" y="110570"/>
                    <a:pt x="58055" y="110570"/>
                  </a:cubicBezTo>
                  <a:cubicBezTo>
                    <a:pt x="87027" y="110570"/>
                    <a:pt x="110570" y="87027"/>
                    <a:pt x="110570" y="58055"/>
                  </a:cubicBezTo>
                  <a:cubicBezTo>
                    <a:pt x="110570" y="29083"/>
                    <a:pt x="87027" y="5540"/>
                    <a:pt x="5805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8520309" y="1846659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51022" y="2334846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419778" y="1974340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20"/>
            <p:cNvSpPr/>
            <p:nvPr/>
          </p:nvSpPr>
          <p:spPr>
            <a:xfrm>
              <a:off x="4296029" y="4763052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20"/>
            <p:cNvSpPr/>
            <p:nvPr/>
          </p:nvSpPr>
          <p:spPr>
            <a:xfrm>
              <a:off x="4401856" y="175775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3331912" y="161080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8098171" y="173300"/>
              <a:ext cx="65668" cy="65668"/>
            </a:xfrm>
            <a:custGeom>
              <a:avLst/>
              <a:gdLst/>
              <a:ahLst/>
              <a:cxnLst/>
              <a:rect l="l" t="t" r="r" b="b"/>
              <a:pathLst>
                <a:path w="52958" h="52958" extrusionOk="0">
                  <a:moveTo>
                    <a:pt x="26479" y="52958"/>
                  </a:moveTo>
                  <a:cubicBezTo>
                    <a:pt x="11910" y="52958"/>
                    <a:pt x="0" y="41104"/>
                    <a:pt x="0" y="26479"/>
                  </a:cubicBezTo>
                  <a:cubicBezTo>
                    <a:pt x="0" y="11855"/>
                    <a:pt x="11855" y="0"/>
                    <a:pt x="26479" y="0"/>
                  </a:cubicBezTo>
                  <a:cubicBezTo>
                    <a:pt x="41104" y="0"/>
                    <a:pt x="52958" y="11855"/>
                    <a:pt x="52958" y="26479"/>
                  </a:cubicBezTo>
                  <a:cubicBezTo>
                    <a:pt x="52958" y="41104"/>
                    <a:pt x="41104" y="52958"/>
                    <a:pt x="26479" y="52958"/>
                  </a:cubicBezTo>
                  <a:close/>
                  <a:moveTo>
                    <a:pt x="26479" y="5595"/>
                  </a:moveTo>
                  <a:cubicBezTo>
                    <a:pt x="14957" y="5595"/>
                    <a:pt x="5540" y="14957"/>
                    <a:pt x="5540" y="26535"/>
                  </a:cubicBezTo>
                  <a:cubicBezTo>
                    <a:pt x="5540" y="38112"/>
                    <a:pt x="14901" y="47474"/>
                    <a:pt x="26479" y="47474"/>
                  </a:cubicBezTo>
                  <a:cubicBezTo>
                    <a:pt x="38057" y="47474"/>
                    <a:pt x="47419" y="38112"/>
                    <a:pt x="47419" y="26535"/>
                  </a:cubicBezTo>
                  <a:cubicBezTo>
                    <a:pt x="47419" y="14957"/>
                    <a:pt x="38057" y="5595"/>
                    <a:pt x="26479" y="5595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8520300" y="236488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4966515" y="347482"/>
              <a:ext cx="93900" cy="86068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1056110" y="4380772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419768" y="3951839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3395791" y="4896598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0" name="Google Shape;480;p20"/>
          <p:cNvSpPr txBox="1"/>
          <p:nvPr/>
        </p:nvSpPr>
        <p:spPr>
          <a:xfrm>
            <a:off x="2496150" y="3528991"/>
            <a:ext cx="41517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CRÉDITOS:</a:t>
            </a:r>
            <a:r>
              <a:rPr lang="pt-BR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Este modelo foi criado pelo </a:t>
            </a:r>
            <a:r>
              <a:rPr lang="pt-BR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e inclui ícones do </a:t>
            </a:r>
            <a:r>
              <a:rPr lang="pt-BR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e infográficos e imagens da </a:t>
            </a:r>
            <a:r>
              <a:rPr lang="pt-BR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pt-BR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200" b="1" u="sng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3" name="Google Shape;483;p21"/>
          <p:cNvGrpSpPr/>
          <p:nvPr/>
        </p:nvGrpSpPr>
        <p:grpSpPr>
          <a:xfrm>
            <a:off x="-979410" y="-1316675"/>
            <a:ext cx="3758258" cy="4603128"/>
            <a:chOff x="-979410" y="-1316675"/>
            <a:chExt cx="3758258" cy="4603128"/>
          </a:xfrm>
        </p:grpSpPr>
        <p:pic>
          <p:nvPicPr>
            <p:cNvPr id="484" name="Google Shape;484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 flipH="1">
              <a:off x="-914789" y="-407183"/>
              <a:ext cx="4126874" cy="32603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5" name="Google Shape;485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 flipH="1">
              <a:off x="-1096889" y="-631283"/>
              <a:ext cx="4126874" cy="32603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6" name="Google Shape;486;p21"/>
            <p:cNvSpPr/>
            <p:nvPr/>
          </p:nvSpPr>
          <p:spPr>
            <a:xfrm rot="-5112991" flipH="1">
              <a:off x="-1059682" y="-499682"/>
              <a:ext cx="3545811" cy="2622464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21"/>
            <p:cNvSpPr/>
            <p:nvPr/>
          </p:nvSpPr>
          <p:spPr>
            <a:xfrm rot="-5112991" flipH="1">
              <a:off x="-1297807" y="-751832"/>
              <a:ext cx="3545811" cy="2622464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8" name="Google Shape;488;p21"/>
          <p:cNvGrpSpPr/>
          <p:nvPr/>
        </p:nvGrpSpPr>
        <p:grpSpPr>
          <a:xfrm>
            <a:off x="251022" y="176161"/>
            <a:ext cx="8731854" cy="4708805"/>
            <a:chOff x="251022" y="176161"/>
            <a:chExt cx="8731854" cy="4708805"/>
          </a:xfrm>
        </p:grpSpPr>
        <p:sp>
          <p:nvSpPr>
            <p:cNvPr id="489" name="Google Shape;489;p21"/>
            <p:cNvSpPr/>
            <p:nvPr/>
          </p:nvSpPr>
          <p:spPr>
            <a:xfrm>
              <a:off x="7429911" y="176161"/>
              <a:ext cx="143975" cy="143975"/>
            </a:xfrm>
            <a:custGeom>
              <a:avLst/>
              <a:gdLst/>
              <a:ahLst/>
              <a:cxnLst/>
              <a:rect l="l" t="t" r="r" b="b"/>
              <a:pathLst>
                <a:path w="116109" h="116109" extrusionOk="0">
                  <a:moveTo>
                    <a:pt x="58055" y="116110"/>
                  </a:moveTo>
                  <a:cubicBezTo>
                    <a:pt x="26036" y="116110"/>
                    <a:pt x="0" y="90074"/>
                    <a:pt x="0" y="58055"/>
                  </a:cubicBezTo>
                  <a:cubicBezTo>
                    <a:pt x="0" y="26036"/>
                    <a:pt x="26036" y="0"/>
                    <a:pt x="58055" y="0"/>
                  </a:cubicBezTo>
                  <a:cubicBezTo>
                    <a:pt x="90073" y="0"/>
                    <a:pt x="116110" y="26036"/>
                    <a:pt x="116110" y="58055"/>
                  </a:cubicBezTo>
                  <a:cubicBezTo>
                    <a:pt x="116110" y="90074"/>
                    <a:pt x="90073" y="116110"/>
                    <a:pt x="58055" y="116110"/>
                  </a:cubicBezTo>
                  <a:close/>
                  <a:moveTo>
                    <a:pt x="58055" y="5540"/>
                  </a:moveTo>
                  <a:cubicBezTo>
                    <a:pt x="29083" y="5540"/>
                    <a:pt x="5540" y="29083"/>
                    <a:pt x="5540" y="58055"/>
                  </a:cubicBezTo>
                  <a:cubicBezTo>
                    <a:pt x="5540" y="87027"/>
                    <a:pt x="29083" y="110570"/>
                    <a:pt x="58055" y="110570"/>
                  </a:cubicBezTo>
                  <a:cubicBezTo>
                    <a:pt x="87027" y="110570"/>
                    <a:pt x="110570" y="87027"/>
                    <a:pt x="110570" y="58055"/>
                  </a:cubicBezTo>
                  <a:cubicBezTo>
                    <a:pt x="110570" y="29083"/>
                    <a:pt x="87027" y="5540"/>
                    <a:pt x="5805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8722946" y="3893609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251022" y="4747108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341153" y="4444940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21"/>
            <p:cNvSpPr/>
            <p:nvPr/>
          </p:nvSpPr>
          <p:spPr>
            <a:xfrm>
              <a:off x="6565204" y="4763052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2725456" y="328175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2543612" y="238055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7815646" y="320147"/>
              <a:ext cx="65668" cy="65668"/>
            </a:xfrm>
            <a:custGeom>
              <a:avLst/>
              <a:gdLst/>
              <a:ahLst/>
              <a:cxnLst/>
              <a:rect l="l" t="t" r="r" b="b"/>
              <a:pathLst>
                <a:path w="52958" h="52958" extrusionOk="0">
                  <a:moveTo>
                    <a:pt x="26479" y="52958"/>
                  </a:moveTo>
                  <a:cubicBezTo>
                    <a:pt x="11910" y="52958"/>
                    <a:pt x="0" y="41104"/>
                    <a:pt x="0" y="26479"/>
                  </a:cubicBezTo>
                  <a:cubicBezTo>
                    <a:pt x="0" y="11855"/>
                    <a:pt x="11855" y="0"/>
                    <a:pt x="26479" y="0"/>
                  </a:cubicBezTo>
                  <a:cubicBezTo>
                    <a:pt x="41104" y="0"/>
                    <a:pt x="52958" y="11855"/>
                    <a:pt x="52958" y="26479"/>
                  </a:cubicBezTo>
                  <a:cubicBezTo>
                    <a:pt x="52958" y="41104"/>
                    <a:pt x="41104" y="52958"/>
                    <a:pt x="26479" y="52958"/>
                  </a:cubicBezTo>
                  <a:close/>
                  <a:moveTo>
                    <a:pt x="26479" y="5595"/>
                  </a:moveTo>
                  <a:cubicBezTo>
                    <a:pt x="14957" y="5595"/>
                    <a:pt x="5540" y="14957"/>
                    <a:pt x="5540" y="26535"/>
                  </a:cubicBezTo>
                  <a:cubicBezTo>
                    <a:pt x="5540" y="38112"/>
                    <a:pt x="14901" y="47474"/>
                    <a:pt x="26479" y="47474"/>
                  </a:cubicBezTo>
                  <a:cubicBezTo>
                    <a:pt x="38057" y="47474"/>
                    <a:pt x="47419" y="38112"/>
                    <a:pt x="47419" y="26535"/>
                  </a:cubicBezTo>
                  <a:cubicBezTo>
                    <a:pt x="47419" y="14957"/>
                    <a:pt x="38057" y="5595"/>
                    <a:pt x="26479" y="5595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8722470" y="1673560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8705103" y="1385607"/>
              <a:ext cx="93900" cy="86068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8578560" y="4444960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7815643" y="4699364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251028" y="4042148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4" name="Google Shape;504;p22"/>
          <p:cNvGrpSpPr/>
          <p:nvPr/>
        </p:nvGrpSpPr>
        <p:grpSpPr>
          <a:xfrm>
            <a:off x="-1259943" y="-1393104"/>
            <a:ext cx="11967156" cy="7873081"/>
            <a:chOff x="-1259943" y="-1393104"/>
            <a:chExt cx="11967156" cy="7873081"/>
          </a:xfrm>
        </p:grpSpPr>
        <p:pic>
          <p:nvPicPr>
            <p:cNvPr id="505" name="Google Shape;505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5780862" y="-933611"/>
              <a:ext cx="4668227" cy="30543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6" name="Google Shape;50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5972537" y="-1265661"/>
              <a:ext cx="4668227" cy="30543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7" name="Google Shape;507;p22"/>
            <p:cNvSpPr/>
            <p:nvPr/>
          </p:nvSpPr>
          <p:spPr>
            <a:xfrm rot="222325" flipH="1">
              <a:off x="6729313" y="-1270444"/>
              <a:ext cx="3889023" cy="2876302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08" name="Google Shape;508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 flipH="1">
              <a:off x="-2109945" y="2055864"/>
              <a:ext cx="5348623" cy="34996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9" name="Google Shape;509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 flipH="1">
              <a:off x="-1967870" y="2599464"/>
              <a:ext cx="4416773" cy="28899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0" name="Google Shape;510;p22"/>
            <p:cNvSpPr/>
            <p:nvPr/>
          </p:nvSpPr>
          <p:spPr>
            <a:xfrm rot="-5400000">
              <a:off x="-1830693" y="2662815"/>
              <a:ext cx="4383561" cy="3242060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1" name="Google Shape;511;p22"/>
          <p:cNvGrpSpPr/>
          <p:nvPr/>
        </p:nvGrpSpPr>
        <p:grpSpPr>
          <a:xfrm>
            <a:off x="203280" y="142235"/>
            <a:ext cx="8779652" cy="4695008"/>
            <a:chOff x="203280" y="142235"/>
            <a:chExt cx="8779652" cy="4695008"/>
          </a:xfrm>
        </p:grpSpPr>
        <p:sp>
          <p:nvSpPr>
            <p:cNvPr id="512" name="Google Shape;512;p22"/>
            <p:cNvSpPr/>
            <p:nvPr/>
          </p:nvSpPr>
          <p:spPr>
            <a:xfrm>
              <a:off x="8780711" y="4211851"/>
              <a:ext cx="143975" cy="143975"/>
            </a:xfrm>
            <a:custGeom>
              <a:avLst/>
              <a:gdLst/>
              <a:ahLst/>
              <a:cxnLst/>
              <a:rect l="l" t="t" r="r" b="b"/>
              <a:pathLst>
                <a:path w="116109" h="116109" extrusionOk="0">
                  <a:moveTo>
                    <a:pt x="58055" y="116110"/>
                  </a:moveTo>
                  <a:cubicBezTo>
                    <a:pt x="26036" y="116110"/>
                    <a:pt x="0" y="90074"/>
                    <a:pt x="0" y="58055"/>
                  </a:cubicBezTo>
                  <a:cubicBezTo>
                    <a:pt x="0" y="26036"/>
                    <a:pt x="26036" y="0"/>
                    <a:pt x="58055" y="0"/>
                  </a:cubicBezTo>
                  <a:cubicBezTo>
                    <a:pt x="90073" y="0"/>
                    <a:pt x="116110" y="26036"/>
                    <a:pt x="116110" y="58055"/>
                  </a:cubicBezTo>
                  <a:cubicBezTo>
                    <a:pt x="116110" y="90074"/>
                    <a:pt x="90073" y="116110"/>
                    <a:pt x="58055" y="116110"/>
                  </a:cubicBezTo>
                  <a:close/>
                  <a:moveTo>
                    <a:pt x="58055" y="5540"/>
                  </a:moveTo>
                  <a:cubicBezTo>
                    <a:pt x="29083" y="5540"/>
                    <a:pt x="5540" y="29083"/>
                    <a:pt x="5540" y="58055"/>
                  </a:cubicBezTo>
                  <a:cubicBezTo>
                    <a:pt x="5540" y="87027"/>
                    <a:pt x="29083" y="110570"/>
                    <a:pt x="58055" y="110570"/>
                  </a:cubicBezTo>
                  <a:cubicBezTo>
                    <a:pt x="87027" y="110570"/>
                    <a:pt x="110570" y="87027"/>
                    <a:pt x="110570" y="58055"/>
                  </a:cubicBezTo>
                  <a:cubicBezTo>
                    <a:pt x="110570" y="29083"/>
                    <a:pt x="87027" y="5540"/>
                    <a:pt x="5805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22"/>
            <p:cNvSpPr/>
            <p:nvPr/>
          </p:nvSpPr>
          <p:spPr>
            <a:xfrm>
              <a:off x="8924684" y="2238859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22"/>
            <p:cNvSpPr/>
            <p:nvPr/>
          </p:nvSpPr>
          <p:spPr>
            <a:xfrm>
              <a:off x="2314172" y="4747121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22"/>
            <p:cNvSpPr/>
            <p:nvPr/>
          </p:nvSpPr>
          <p:spPr>
            <a:xfrm>
              <a:off x="341153" y="347465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22"/>
            <p:cNvSpPr/>
            <p:nvPr/>
          </p:nvSpPr>
          <p:spPr>
            <a:xfrm>
              <a:off x="8715629" y="3848652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5310721" y="228713"/>
              <a:ext cx="65668" cy="65668"/>
            </a:xfrm>
            <a:custGeom>
              <a:avLst/>
              <a:gdLst/>
              <a:ahLst/>
              <a:cxnLst/>
              <a:rect l="l" t="t" r="r" b="b"/>
              <a:pathLst>
                <a:path w="52958" h="52958" extrusionOk="0">
                  <a:moveTo>
                    <a:pt x="26479" y="52958"/>
                  </a:moveTo>
                  <a:cubicBezTo>
                    <a:pt x="11910" y="52958"/>
                    <a:pt x="0" y="41104"/>
                    <a:pt x="0" y="26479"/>
                  </a:cubicBezTo>
                  <a:cubicBezTo>
                    <a:pt x="0" y="11855"/>
                    <a:pt x="11855" y="0"/>
                    <a:pt x="26479" y="0"/>
                  </a:cubicBezTo>
                  <a:cubicBezTo>
                    <a:pt x="41104" y="0"/>
                    <a:pt x="52958" y="11855"/>
                    <a:pt x="52958" y="26479"/>
                  </a:cubicBezTo>
                  <a:cubicBezTo>
                    <a:pt x="52958" y="41104"/>
                    <a:pt x="41104" y="52958"/>
                    <a:pt x="26479" y="52958"/>
                  </a:cubicBezTo>
                  <a:close/>
                  <a:moveTo>
                    <a:pt x="26479" y="5595"/>
                  </a:moveTo>
                  <a:cubicBezTo>
                    <a:pt x="14957" y="5595"/>
                    <a:pt x="5540" y="14957"/>
                    <a:pt x="5540" y="26535"/>
                  </a:cubicBezTo>
                  <a:cubicBezTo>
                    <a:pt x="5540" y="38112"/>
                    <a:pt x="14901" y="47474"/>
                    <a:pt x="26479" y="47474"/>
                  </a:cubicBezTo>
                  <a:cubicBezTo>
                    <a:pt x="38057" y="47474"/>
                    <a:pt x="47419" y="38112"/>
                    <a:pt x="47419" y="26535"/>
                  </a:cubicBezTo>
                  <a:cubicBezTo>
                    <a:pt x="47419" y="14957"/>
                    <a:pt x="38057" y="5595"/>
                    <a:pt x="26479" y="5595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8543625" y="2939051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1092020" y="142235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4966515" y="347482"/>
              <a:ext cx="93900" cy="86068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8500323" y="4444960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203280" y="884214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519316" y="1139485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1095625" y="3504950"/>
            <a:ext cx="4383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1095625" y="2739350"/>
            <a:ext cx="12357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4" name="Google Shape;44;p3"/>
          <p:cNvGrpSpPr/>
          <p:nvPr/>
        </p:nvGrpSpPr>
        <p:grpSpPr>
          <a:xfrm>
            <a:off x="-1723400" y="-1647212"/>
            <a:ext cx="12538026" cy="7071613"/>
            <a:chOff x="-1723400" y="-1647212"/>
            <a:chExt cx="12538026" cy="7071613"/>
          </a:xfrm>
        </p:grpSpPr>
        <p:pic>
          <p:nvPicPr>
            <p:cNvPr id="45" name="Google Shape;45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4450739" y="-287637"/>
              <a:ext cx="5790674" cy="4574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" name="Google Shape;46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5136564" y="-836012"/>
              <a:ext cx="5790674" cy="4574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" name="Google Shape;47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-1239875" y="-895551"/>
              <a:ext cx="4929326" cy="32252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" name="Google Shape;48;p3"/>
            <p:cNvSpPr/>
            <p:nvPr/>
          </p:nvSpPr>
          <p:spPr>
            <a:xfrm rot="4860328">
              <a:off x="6697475" y="-651030"/>
              <a:ext cx="4019020" cy="2972447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4860328">
              <a:off x="7023000" y="-916280"/>
              <a:ext cx="4019020" cy="2972447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-1338799" y="-815901"/>
              <a:ext cx="4464875" cy="3302199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-1433100" y="-1137949"/>
              <a:ext cx="4110051" cy="3039773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-1723400" y="-1618724"/>
              <a:ext cx="4110051" cy="3039773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3" name="Google Shape;53;p3"/>
            <p:cNvPicPr preferRelativeResize="0"/>
            <p:nvPr/>
          </p:nvPicPr>
          <p:blipFill rotWithShape="1">
            <a:blip r:embed="rId3">
              <a:alphaModFix amt="35000"/>
            </a:blip>
            <a:srcRect t="21531" r="35732" b="15233"/>
            <a:stretch/>
          </p:blipFill>
          <p:spPr>
            <a:xfrm rot="10800000">
              <a:off x="-758774" y="-274451"/>
              <a:ext cx="8422149" cy="56988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4" name="Google Shape;54;p3"/>
          <p:cNvGrpSpPr/>
          <p:nvPr/>
        </p:nvGrpSpPr>
        <p:grpSpPr>
          <a:xfrm>
            <a:off x="355543" y="968557"/>
            <a:ext cx="7813691" cy="3964213"/>
            <a:chOff x="355543" y="968557"/>
            <a:chExt cx="7813691" cy="3964213"/>
          </a:xfrm>
        </p:grpSpPr>
        <p:sp>
          <p:nvSpPr>
            <p:cNvPr id="55" name="Google Shape;55;p3"/>
            <p:cNvSpPr/>
            <p:nvPr/>
          </p:nvSpPr>
          <p:spPr>
            <a:xfrm>
              <a:off x="6304509" y="1308647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668159" y="3065171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7169779" y="4557764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8079112" y="2052255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835220" y="4604010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6111915" y="968557"/>
              <a:ext cx="93900" cy="86068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7169785" y="2637572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355543" y="4161139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297891" y="4842648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115025" y="1308638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355556" y="2894925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7541375" y="4467563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7988987" y="4222505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5"/>
          <p:cNvGrpSpPr/>
          <p:nvPr/>
        </p:nvGrpSpPr>
        <p:grpSpPr>
          <a:xfrm>
            <a:off x="-1712832" y="-880978"/>
            <a:ext cx="11941597" cy="7398790"/>
            <a:chOff x="-1712832" y="-880978"/>
            <a:chExt cx="11941597" cy="7398790"/>
          </a:xfrm>
        </p:grpSpPr>
        <p:pic>
          <p:nvPicPr>
            <p:cNvPr id="94" name="Google Shape;94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912450" y="3582575"/>
              <a:ext cx="3809951" cy="2112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5" name="Google Shape;95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231775" y="3967125"/>
              <a:ext cx="3809951" cy="2112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6218363" y="-533807"/>
              <a:ext cx="3596001" cy="28409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6632764" y="-880978"/>
              <a:ext cx="3596001" cy="28409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8" name="Google Shape;98;p5"/>
            <p:cNvSpPr/>
            <p:nvPr/>
          </p:nvSpPr>
          <p:spPr>
            <a:xfrm rot="10557995" flipH="1">
              <a:off x="-1423593" y="3619957"/>
              <a:ext cx="3468129" cy="2565011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5"/>
            <p:cNvSpPr/>
            <p:nvPr/>
          </p:nvSpPr>
          <p:spPr>
            <a:xfrm rot="10557995" flipH="1">
              <a:off x="-1626918" y="3834007"/>
              <a:ext cx="3468129" cy="2565011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" name="Google Shape;10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pline Sans"/>
              <a:buNone/>
              <a:defRPr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endParaRPr/>
          </a:p>
        </p:txBody>
      </p:sp>
      <p:sp>
        <p:nvSpPr>
          <p:cNvPr id="101" name="Google Shape;101;p5"/>
          <p:cNvSpPr txBox="1">
            <a:spLocks noGrp="1"/>
          </p:cNvSpPr>
          <p:nvPr>
            <p:ph type="subTitle" idx="1"/>
          </p:nvPr>
        </p:nvSpPr>
        <p:spPr>
          <a:xfrm>
            <a:off x="4888487" y="2711597"/>
            <a:ext cx="2574900" cy="14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5"/>
          <p:cNvSpPr txBox="1">
            <a:spLocks noGrp="1"/>
          </p:cNvSpPr>
          <p:nvPr>
            <p:ph type="subTitle" idx="2"/>
          </p:nvPr>
        </p:nvSpPr>
        <p:spPr>
          <a:xfrm>
            <a:off x="1680612" y="2711597"/>
            <a:ext cx="2574900" cy="14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5"/>
          <p:cNvSpPr txBox="1">
            <a:spLocks noGrp="1"/>
          </p:cNvSpPr>
          <p:nvPr>
            <p:ph type="subTitle" idx="3"/>
          </p:nvPr>
        </p:nvSpPr>
        <p:spPr>
          <a:xfrm>
            <a:off x="1680612" y="2353700"/>
            <a:ext cx="2574900" cy="43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endParaRPr/>
          </a:p>
        </p:txBody>
      </p:sp>
      <p:sp>
        <p:nvSpPr>
          <p:cNvPr id="104" name="Google Shape;104;p5"/>
          <p:cNvSpPr txBox="1">
            <a:spLocks noGrp="1"/>
          </p:cNvSpPr>
          <p:nvPr>
            <p:ph type="subTitle" idx="4"/>
          </p:nvPr>
        </p:nvSpPr>
        <p:spPr>
          <a:xfrm>
            <a:off x="4888488" y="2353700"/>
            <a:ext cx="2574900" cy="43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sz="2400"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endParaRPr/>
          </a:p>
        </p:txBody>
      </p:sp>
      <p:grpSp>
        <p:nvGrpSpPr>
          <p:cNvPr id="105" name="Google Shape;105;p5"/>
          <p:cNvGrpSpPr/>
          <p:nvPr/>
        </p:nvGrpSpPr>
        <p:grpSpPr>
          <a:xfrm>
            <a:off x="169918" y="86822"/>
            <a:ext cx="8788332" cy="4965566"/>
            <a:chOff x="169918" y="86822"/>
            <a:chExt cx="8788332" cy="4965566"/>
          </a:xfrm>
        </p:grpSpPr>
        <p:sp>
          <p:nvSpPr>
            <p:cNvPr id="106" name="Google Shape;106;p5"/>
            <p:cNvSpPr/>
            <p:nvPr/>
          </p:nvSpPr>
          <p:spPr>
            <a:xfrm>
              <a:off x="8712748" y="2073539"/>
              <a:ext cx="143975" cy="143975"/>
            </a:xfrm>
            <a:custGeom>
              <a:avLst/>
              <a:gdLst/>
              <a:ahLst/>
              <a:cxnLst/>
              <a:rect l="l" t="t" r="r" b="b"/>
              <a:pathLst>
                <a:path w="116109" h="116109" extrusionOk="0">
                  <a:moveTo>
                    <a:pt x="58055" y="116110"/>
                  </a:moveTo>
                  <a:cubicBezTo>
                    <a:pt x="26036" y="116110"/>
                    <a:pt x="0" y="90074"/>
                    <a:pt x="0" y="58055"/>
                  </a:cubicBezTo>
                  <a:cubicBezTo>
                    <a:pt x="0" y="26036"/>
                    <a:pt x="26036" y="0"/>
                    <a:pt x="58055" y="0"/>
                  </a:cubicBezTo>
                  <a:cubicBezTo>
                    <a:pt x="90073" y="0"/>
                    <a:pt x="116110" y="26036"/>
                    <a:pt x="116110" y="58055"/>
                  </a:cubicBezTo>
                  <a:cubicBezTo>
                    <a:pt x="116110" y="90074"/>
                    <a:pt x="90073" y="116110"/>
                    <a:pt x="58055" y="116110"/>
                  </a:cubicBezTo>
                  <a:close/>
                  <a:moveTo>
                    <a:pt x="58055" y="5540"/>
                  </a:moveTo>
                  <a:cubicBezTo>
                    <a:pt x="29083" y="5540"/>
                    <a:pt x="5540" y="29083"/>
                    <a:pt x="5540" y="58055"/>
                  </a:cubicBezTo>
                  <a:cubicBezTo>
                    <a:pt x="5540" y="87027"/>
                    <a:pt x="29083" y="110570"/>
                    <a:pt x="58055" y="110570"/>
                  </a:cubicBezTo>
                  <a:cubicBezTo>
                    <a:pt x="87027" y="110570"/>
                    <a:pt x="110570" y="87027"/>
                    <a:pt x="110570" y="58055"/>
                  </a:cubicBezTo>
                  <a:cubicBezTo>
                    <a:pt x="110570" y="29083"/>
                    <a:pt x="87027" y="5540"/>
                    <a:pt x="5805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8552984" y="1820634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265409" y="494433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440678" y="189490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7238229" y="4994139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7569731" y="4872100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7238237" y="375105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180263" y="2830013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6806245" y="86822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6315015" y="320307"/>
              <a:ext cx="93900" cy="86068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8611235" y="2469722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169918" y="3441539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403291" y="3280548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6"/>
          <p:cNvGrpSpPr/>
          <p:nvPr/>
        </p:nvGrpSpPr>
        <p:grpSpPr>
          <a:xfrm>
            <a:off x="-1244718" y="3764678"/>
            <a:ext cx="3592009" cy="2471321"/>
            <a:chOff x="-1244718" y="3764678"/>
            <a:chExt cx="3592009" cy="2471321"/>
          </a:xfrm>
        </p:grpSpPr>
        <p:pic>
          <p:nvPicPr>
            <p:cNvPr id="122" name="Google Shape;122;p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497860">
              <a:off x="-941601" y="3984800"/>
              <a:ext cx="3178376" cy="17621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3" name="Google Shape;123;p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497860">
              <a:off x="-1134201" y="4253725"/>
              <a:ext cx="3178376" cy="176215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4" name="Google Shape;124;p6"/>
          <p:cNvGrpSpPr/>
          <p:nvPr/>
        </p:nvGrpSpPr>
        <p:grpSpPr>
          <a:xfrm>
            <a:off x="326772" y="107028"/>
            <a:ext cx="8631478" cy="4894637"/>
            <a:chOff x="326772" y="107028"/>
            <a:chExt cx="8631478" cy="4894637"/>
          </a:xfrm>
        </p:grpSpPr>
        <p:sp>
          <p:nvSpPr>
            <p:cNvPr id="125" name="Google Shape;125;p6"/>
            <p:cNvSpPr/>
            <p:nvPr/>
          </p:nvSpPr>
          <p:spPr>
            <a:xfrm>
              <a:off x="8610098" y="1383201"/>
              <a:ext cx="143975" cy="143975"/>
            </a:xfrm>
            <a:custGeom>
              <a:avLst/>
              <a:gdLst/>
              <a:ahLst/>
              <a:cxnLst/>
              <a:rect l="l" t="t" r="r" b="b"/>
              <a:pathLst>
                <a:path w="116109" h="116109" extrusionOk="0">
                  <a:moveTo>
                    <a:pt x="58055" y="116110"/>
                  </a:moveTo>
                  <a:cubicBezTo>
                    <a:pt x="26036" y="116110"/>
                    <a:pt x="0" y="90074"/>
                    <a:pt x="0" y="58055"/>
                  </a:cubicBezTo>
                  <a:cubicBezTo>
                    <a:pt x="0" y="26036"/>
                    <a:pt x="26036" y="0"/>
                    <a:pt x="58055" y="0"/>
                  </a:cubicBezTo>
                  <a:cubicBezTo>
                    <a:pt x="90073" y="0"/>
                    <a:pt x="116110" y="26036"/>
                    <a:pt x="116110" y="58055"/>
                  </a:cubicBezTo>
                  <a:cubicBezTo>
                    <a:pt x="116110" y="90074"/>
                    <a:pt x="90073" y="116110"/>
                    <a:pt x="58055" y="116110"/>
                  </a:cubicBezTo>
                  <a:close/>
                  <a:moveTo>
                    <a:pt x="58055" y="5540"/>
                  </a:moveTo>
                  <a:cubicBezTo>
                    <a:pt x="29083" y="5540"/>
                    <a:pt x="5540" y="29083"/>
                    <a:pt x="5540" y="58055"/>
                  </a:cubicBezTo>
                  <a:cubicBezTo>
                    <a:pt x="5540" y="87027"/>
                    <a:pt x="29083" y="110570"/>
                    <a:pt x="58055" y="110570"/>
                  </a:cubicBezTo>
                  <a:cubicBezTo>
                    <a:pt x="87027" y="110570"/>
                    <a:pt x="110570" y="87027"/>
                    <a:pt x="110570" y="58055"/>
                  </a:cubicBezTo>
                  <a:cubicBezTo>
                    <a:pt x="110570" y="29083"/>
                    <a:pt x="87027" y="5540"/>
                    <a:pt x="5805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8005959" y="143134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326772" y="244871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896828" y="107028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7830679" y="4932827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3567081" y="259575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668175" y="345455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602496" y="4323525"/>
              <a:ext cx="65668" cy="65668"/>
            </a:xfrm>
            <a:custGeom>
              <a:avLst/>
              <a:gdLst/>
              <a:ahLst/>
              <a:cxnLst/>
              <a:rect l="l" t="t" r="r" b="b"/>
              <a:pathLst>
                <a:path w="52958" h="52958" extrusionOk="0">
                  <a:moveTo>
                    <a:pt x="26479" y="52958"/>
                  </a:moveTo>
                  <a:cubicBezTo>
                    <a:pt x="11910" y="52958"/>
                    <a:pt x="0" y="41104"/>
                    <a:pt x="0" y="26479"/>
                  </a:cubicBezTo>
                  <a:cubicBezTo>
                    <a:pt x="0" y="11855"/>
                    <a:pt x="11855" y="0"/>
                    <a:pt x="26479" y="0"/>
                  </a:cubicBezTo>
                  <a:cubicBezTo>
                    <a:pt x="41104" y="0"/>
                    <a:pt x="52958" y="11855"/>
                    <a:pt x="52958" y="26479"/>
                  </a:cubicBezTo>
                  <a:cubicBezTo>
                    <a:pt x="52958" y="41104"/>
                    <a:pt x="41104" y="52958"/>
                    <a:pt x="26479" y="52958"/>
                  </a:cubicBezTo>
                  <a:close/>
                  <a:moveTo>
                    <a:pt x="26479" y="5595"/>
                  </a:moveTo>
                  <a:cubicBezTo>
                    <a:pt x="14957" y="5595"/>
                    <a:pt x="5540" y="14957"/>
                    <a:pt x="5540" y="26535"/>
                  </a:cubicBezTo>
                  <a:cubicBezTo>
                    <a:pt x="5540" y="38112"/>
                    <a:pt x="14901" y="47474"/>
                    <a:pt x="26479" y="47474"/>
                  </a:cubicBezTo>
                  <a:cubicBezTo>
                    <a:pt x="38057" y="47474"/>
                    <a:pt x="47419" y="38112"/>
                    <a:pt x="47419" y="26535"/>
                  </a:cubicBezTo>
                  <a:cubicBezTo>
                    <a:pt x="47419" y="14957"/>
                    <a:pt x="38057" y="5595"/>
                    <a:pt x="26479" y="5595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6"/>
            <p:cNvSpPr/>
            <p:nvPr/>
          </p:nvSpPr>
          <p:spPr>
            <a:xfrm>
              <a:off x="8445200" y="345438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2204295" y="4763035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8737778" y="786282"/>
              <a:ext cx="93900" cy="86068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8611235" y="4444960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416893" y="3991414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2603841" y="4837285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9" name="Google Shape;13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66" name="Google Shape;166;p8"/>
          <p:cNvGrpSpPr/>
          <p:nvPr/>
        </p:nvGrpSpPr>
        <p:grpSpPr>
          <a:xfrm>
            <a:off x="427051" y="145608"/>
            <a:ext cx="8324998" cy="4780297"/>
            <a:chOff x="427051" y="145608"/>
            <a:chExt cx="8324998" cy="4780297"/>
          </a:xfrm>
        </p:grpSpPr>
        <p:sp>
          <p:nvSpPr>
            <p:cNvPr id="167" name="Google Shape;167;p8"/>
            <p:cNvSpPr/>
            <p:nvPr/>
          </p:nvSpPr>
          <p:spPr>
            <a:xfrm flipH="1">
              <a:off x="2746246" y="259582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8"/>
            <p:cNvSpPr/>
            <p:nvPr/>
          </p:nvSpPr>
          <p:spPr>
            <a:xfrm flipH="1">
              <a:off x="427051" y="4383958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8"/>
            <p:cNvSpPr/>
            <p:nvPr/>
          </p:nvSpPr>
          <p:spPr>
            <a:xfrm flipH="1">
              <a:off x="8083752" y="145608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8"/>
            <p:cNvSpPr/>
            <p:nvPr/>
          </p:nvSpPr>
          <p:spPr>
            <a:xfrm flipH="1">
              <a:off x="7494482" y="301962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8"/>
            <p:cNvSpPr/>
            <p:nvPr/>
          </p:nvSpPr>
          <p:spPr>
            <a:xfrm flipH="1">
              <a:off x="8661927" y="349709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8"/>
            <p:cNvSpPr/>
            <p:nvPr/>
          </p:nvSpPr>
          <p:spPr>
            <a:xfrm flipH="1">
              <a:off x="4966871" y="4687274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8"/>
            <p:cNvSpPr/>
            <p:nvPr/>
          </p:nvSpPr>
          <p:spPr>
            <a:xfrm flipH="1">
              <a:off x="1072774" y="4776236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8"/>
          <p:cNvGrpSpPr/>
          <p:nvPr/>
        </p:nvGrpSpPr>
        <p:grpSpPr>
          <a:xfrm>
            <a:off x="-1455873" y="-2845400"/>
            <a:ext cx="11850737" cy="9175562"/>
            <a:chOff x="-1455873" y="-2845400"/>
            <a:chExt cx="11850737" cy="9175562"/>
          </a:xfrm>
        </p:grpSpPr>
        <p:pic>
          <p:nvPicPr>
            <p:cNvPr id="175" name="Google Shape;175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 flipH="1">
              <a:off x="4970264" y="1147399"/>
              <a:ext cx="5790674" cy="4574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-1951389" y="-747725"/>
              <a:ext cx="5863951" cy="38367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8"/>
            <p:cNvSpPr/>
            <p:nvPr/>
          </p:nvSpPr>
          <p:spPr>
            <a:xfrm rot="5939672" flipH="1">
              <a:off x="6277713" y="2361520"/>
              <a:ext cx="4019020" cy="2972447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8"/>
            <p:cNvSpPr/>
            <p:nvPr/>
          </p:nvSpPr>
          <p:spPr>
            <a:xfrm rot="5939672" flipH="1">
              <a:off x="6603238" y="2626770"/>
              <a:ext cx="4019020" cy="2972447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79" name="Google Shape;179;p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-2374714" y="-1276875"/>
              <a:ext cx="5863951" cy="38367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0" name="Google Shape;180;p8"/>
            <p:cNvSpPr/>
            <p:nvPr/>
          </p:nvSpPr>
          <p:spPr>
            <a:xfrm rot="-5400000" flipH="1">
              <a:off x="-1786696" y="-1834252"/>
              <a:ext cx="5211485" cy="3854388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8"/>
            <p:cNvSpPr/>
            <p:nvPr/>
          </p:nvSpPr>
          <p:spPr>
            <a:xfrm rot="-5400000" flipH="1">
              <a:off x="-2134421" y="-2166852"/>
              <a:ext cx="5211485" cy="3854388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9"/>
          <p:cNvGrpSpPr/>
          <p:nvPr/>
        </p:nvGrpSpPr>
        <p:grpSpPr>
          <a:xfrm>
            <a:off x="-305199" y="-1120803"/>
            <a:ext cx="11426039" cy="7459266"/>
            <a:chOff x="-305199" y="-1120803"/>
            <a:chExt cx="11426039" cy="7459266"/>
          </a:xfrm>
        </p:grpSpPr>
        <p:pic>
          <p:nvPicPr>
            <p:cNvPr id="185" name="Google Shape;185;p9"/>
            <p:cNvPicPr preferRelativeResize="0"/>
            <p:nvPr/>
          </p:nvPicPr>
          <p:blipFill rotWithShape="1">
            <a:blip r:embed="rId3">
              <a:alphaModFix amt="35000"/>
            </a:blip>
            <a:srcRect t="21531" r="35732" b="15233"/>
            <a:stretch/>
          </p:blipFill>
          <p:spPr>
            <a:xfrm flipH="1">
              <a:off x="-305199" y="639613"/>
              <a:ext cx="8422149" cy="56988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86" name="Google Shape;186;p9"/>
            <p:cNvGrpSpPr/>
            <p:nvPr/>
          </p:nvGrpSpPr>
          <p:grpSpPr>
            <a:xfrm>
              <a:off x="6510507" y="-1120803"/>
              <a:ext cx="4610333" cy="3016650"/>
              <a:chOff x="6283682" y="-1347578"/>
              <a:chExt cx="4610333" cy="3016650"/>
            </a:xfrm>
          </p:grpSpPr>
          <p:pic>
            <p:nvPicPr>
              <p:cNvPr id="187" name="Google Shape;187;p9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10800000">
                <a:off x="6283682" y="-524615"/>
                <a:ext cx="3809951" cy="21122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8" name="Google Shape;188;p9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10800000">
                <a:off x="6603007" y="-909165"/>
                <a:ext cx="3809951" cy="211227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9" name="Google Shape;189;p9"/>
              <p:cNvSpPr/>
              <p:nvPr/>
            </p:nvSpPr>
            <p:spPr>
              <a:xfrm rot="-242005" flipH="1">
                <a:off x="7136647" y="-1014733"/>
                <a:ext cx="3468129" cy="2565011"/>
              </a:xfrm>
              <a:custGeom>
                <a:avLst/>
                <a:gdLst/>
                <a:ahLst/>
                <a:cxnLst/>
                <a:rect l="l" t="t" r="r" b="b"/>
                <a:pathLst>
                  <a:path w="2956871" h="2186887" extrusionOk="0">
                    <a:moveTo>
                      <a:pt x="2952768" y="178044"/>
                    </a:moveTo>
                    <a:cubicBezTo>
                      <a:pt x="2944569" y="304180"/>
                      <a:pt x="2933823" y="432256"/>
                      <a:pt x="2895101" y="553351"/>
                    </a:cubicBezTo>
                    <a:cubicBezTo>
                      <a:pt x="2854994" y="678822"/>
                      <a:pt x="2780985" y="787454"/>
                      <a:pt x="2665042" y="853762"/>
                    </a:cubicBezTo>
                    <a:cubicBezTo>
                      <a:pt x="2600839" y="890490"/>
                      <a:pt x="2529766" y="915418"/>
                      <a:pt x="2458194" y="933366"/>
                    </a:cubicBezTo>
                    <a:cubicBezTo>
                      <a:pt x="2382800" y="952256"/>
                      <a:pt x="2305136" y="962227"/>
                      <a:pt x="2227360" y="961563"/>
                    </a:cubicBezTo>
                    <a:cubicBezTo>
                      <a:pt x="2149473" y="960898"/>
                      <a:pt x="2073194" y="948267"/>
                      <a:pt x="1998464" y="926774"/>
                    </a:cubicBezTo>
                    <a:cubicBezTo>
                      <a:pt x="1925785" y="905890"/>
                      <a:pt x="1854768" y="879134"/>
                      <a:pt x="1781202" y="861241"/>
                    </a:cubicBezTo>
                    <a:cubicBezTo>
                      <a:pt x="1708523" y="843570"/>
                      <a:pt x="1634126" y="836867"/>
                      <a:pt x="1559619" y="845120"/>
                    </a:cubicBezTo>
                    <a:cubicBezTo>
                      <a:pt x="1490540" y="852710"/>
                      <a:pt x="1419301" y="870880"/>
                      <a:pt x="1358643" y="905613"/>
                    </a:cubicBezTo>
                    <a:cubicBezTo>
                      <a:pt x="1304743" y="936468"/>
                      <a:pt x="1265079" y="983222"/>
                      <a:pt x="1247796" y="1043216"/>
                    </a:cubicBezTo>
                    <a:cubicBezTo>
                      <a:pt x="1230623" y="1102711"/>
                      <a:pt x="1233448" y="1165973"/>
                      <a:pt x="1234889" y="1227185"/>
                    </a:cubicBezTo>
                    <a:cubicBezTo>
                      <a:pt x="1236384" y="1291666"/>
                      <a:pt x="1238323" y="1358806"/>
                      <a:pt x="1217107" y="1420628"/>
                    </a:cubicBezTo>
                    <a:cubicBezTo>
                      <a:pt x="1197053" y="1479125"/>
                      <a:pt x="1157335" y="1529868"/>
                      <a:pt x="1107589" y="1566208"/>
                    </a:cubicBezTo>
                    <a:cubicBezTo>
                      <a:pt x="1058841" y="1601827"/>
                      <a:pt x="999900" y="1624263"/>
                      <a:pt x="939352" y="1626921"/>
                    </a:cubicBezTo>
                    <a:cubicBezTo>
                      <a:pt x="872323" y="1629858"/>
                      <a:pt x="807953" y="1605539"/>
                      <a:pt x="743306" y="1591579"/>
                    </a:cubicBezTo>
                    <a:cubicBezTo>
                      <a:pt x="686470" y="1579281"/>
                      <a:pt x="623707" y="1573852"/>
                      <a:pt x="573851" y="1609638"/>
                    </a:cubicBezTo>
                    <a:cubicBezTo>
                      <a:pt x="529922" y="1641158"/>
                      <a:pt x="512251" y="1693285"/>
                      <a:pt x="504661" y="1744748"/>
                    </a:cubicBezTo>
                    <a:cubicBezTo>
                      <a:pt x="496075" y="1802803"/>
                      <a:pt x="499011" y="1862243"/>
                      <a:pt x="487987" y="1919965"/>
                    </a:cubicBezTo>
                    <a:cubicBezTo>
                      <a:pt x="476465" y="1980457"/>
                      <a:pt x="450927" y="2039233"/>
                      <a:pt x="411707" y="2087039"/>
                    </a:cubicBezTo>
                    <a:cubicBezTo>
                      <a:pt x="374204" y="2132741"/>
                      <a:pt x="323185" y="2167806"/>
                      <a:pt x="264354" y="2178553"/>
                    </a:cubicBezTo>
                    <a:cubicBezTo>
                      <a:pt x="189238" y="2192291"/>
                      <a:pt x="113955" y="2168415"/>
                      <a:pt x="38561" y="2172626"/>
                    </a:cubicBezTo>
                    <a:cubicBezTo>
                      <a:pt x="33575" y="2172903"/>
                      <a:pt x="3551" y="2176558"/>
                      <a:pt x="4326" y="2178221"/>
                    </a:cubicBezTo>
                    <a:cubicBezTo>
                      <a:pt x="3828" y="2177112"/>
                      <a:pt x="4714" y="2174066"/>
                      <a:pt x="4770" y="2172903"/>
                    </a:cubicBezTo>
                    <a:lnTo>
                      <a:pt x="6819" y="2149304"/>
                    </a:lnTo>
                    <a:cubicBezTo>
                      <a:pt x="13910" y="2068315"/>
                      <a:pt x="20945" y="1987271"/>
                      <a:pt x="28036" y="1906283"/>
                    </a:cubicBezTo>
                    <a:cubicBezTo>
                      <a:pt x="39946" y="1770064"/>
                      <a:pt x="51801" y="1633846"/>
                      <a:pt x="63711" y="1497628"/>
                    </a:cubicBezTo>
                    <a:cubicBezTo>
                      <a:pt x="77837" y="1335540"/>
                      <a:pt x="92018" y="1173451"/>
                      <a:pt x="106144" y="1011419"/>
                    </a:cubicBezTo>
                    <a:cubicBezTo>
                      <a:pt x="120270" y="849386"/>
                      <a:pt x="133565" y="696992"/>
                      <a:pt x="147303" y="539779"/>
                    </a:cubicBezTo>
                    <a:cubicBezTo>
                      <a:pt x="157939" y="417797"/>
                      <a:pt x="168575" y="295871"/>
                      <a:pt x="179266" y="173890"/>
                    </a:cubicBezTo>
                    <a:lnTo>
                      <a:pt x="189293" y="58832"/>
                    </a:lnTo>
                    <a:lnTo>
                      <a:pt x="192340" y="23601"/>
                    </a:lnTo>
                    <a:cubicBezTo>
                      <a:pt x="192838" y="18006"/>
                      <a:pt x="194833" y="10472"/>
                      <a:pt x="194002" y="4877"/>
                    </a:cubicBezTo>
                    <a:cubicBezTo>
                      <a:pt x="193337" y="778"/>
                      <a:pt x="191841" y="3880"/>
                      <a:pt x="193836" y="4323"/>
                    </a:cubicBezTo>
                    <a:cubicBezTo>
                      <a:pt x="198212" y="5265"/>
                      <a:pt x="203308" y="4932"/>
                      <a:pt x="207795" y="5209"/>
                    </a:cubicBezTo>
                    <a:cubicBezTo>
                      <a:pt x="230286" y="6650"/>
                      <a:pt x="252777" y="8090"/>
                      <a:pt x="275267" y="9530"/>
                    </a:cubicBezTo>
                    <a:cubicBezTo>
                      <a:pt x="365396" y="15291"/>
                      <a:pt x="455470" y="20997"/>
                      <a:pt x="545599" y="26758"/>
                    </a:cubicBezTo>
                    <a:cubicBezTo>
                      <a:pt x="678826" y="35234"/>
                      <a:pt x="812108" y="43765"/>
                      <a:pt x="945335" y="52240"/>
                    </a:cubicBezTo>
                    <a:cubicBezTo>
                      <a:pt x="1104265" y="62378"/>
                      <a:pt x="1263141" y="72515"/>
                      <a:pt x="1422071" y="82597"/>
                    </a:cubicBezTo>
                    <a:cubicBezTo>
                      <a:pt x="1585877" y="93012"/>
                      <a:pt x="1749682" y="103481"/>
                      <a:pt x="1913432" y="113896"/>
                    </a:cubicBezTo>
                    <a:cubicBezTo>
                      <a:pt x="2064995" y="123535"/>
                      <a:pt x="2216558" y="133229"/>
                      <a:pt x="2368121" y="142868"/>
                    </a:cubicBezTo>
                    <a:cubicBezTo>
                      <a:pt x="2486778" y="150402"/>
                      <a:pt x="2605436" y="157991"/>
                      <a:pt x="2724039" y="165525"/>
                    </a:cubicBezTo>
                    <a:cubicBezTo>
                      <a:pt x="2792120" y="169845"/>
                      <a:pt x="2860201" y="174222"/>
                      <a:pt x="2928283" y="178543"/>
                    </a:cubicBezTo>
                    <a:cubicBezTo>
                      <a:pt x="2937091" y="179097"/>
                      <a:pt x="2945899" y="179651"/>
                      <a:pt x="2954707" y="180205"/>
                    </a:cubicBezTo>
                    <a:cubicBezTo>
                      <a:pt x="2957366" y="180371"/>
                      <a:pt x="2957366" y="176216"/>
                      <a:pt x="2954707" y="176050"/>
                    </a:cubicBezTo>
                    <a:cubicBezTo>
                      <a:pt x="2930056" y="174499"/>
                      <a:pt x="2905349" y="172893"/>
                      <a:pt x="2880698" y="171341"/>
                    </a:cubicBezTo>
                    <a:cubicBezTo>
                      <a:pt x="2813558" y="167076"/>
                      <a:pt x="2746474" y="162810"/>
                      <a:pt x="2679334" y="158489"/>
                    </a:cubicBezTo>
                    <a:cubicBezTo>
                      <a:pt x="2580508" y="152175"/>
                      <a:pt x="2481627" y="145915"/>
                      <a:pt x="2382800" y="139600"/>
                    </a:cubicBezTo>
                    <a:cubicBezTo>
                      <a:pt x="2261761" y="131899"/>
                      <a:pt x="2140776" y="124199"/>
                      <a:pt x="2019736" y="116444"/>
                    </a:cubicBezTo>
                    <a:cubicBezTo>
                      <a:pt x="1887174" y="108024"/>
                      <a:pt x="1754557" y="99549"/>
                      <a:pt x="1621995" y="91128"/>
                    </a:cubicBezTo>
                    <a:cubicBezTo>
                      <a:pt x="1488657" y="82653"/>
                      <a:pt x="1355319" y="74122"/>
                      <a:pt x="1221982" y="65646"/>
                    </a:cubicBezTo>
                    <a:cubicBezTo>
                      <a:pt x="1097175" y="57669"/>
                      <a:pt x="972423" y="49747"/>
                      <a:pt x="847617" y="41770"/>
                    </a:cubicBezTo>
                    <a:cubicBezTo>
                      <a:pt x="742199" y="35068"/>
                      <a:pt x="636725" y="28309"/>
                      <a:pt x="531307" y="21607"/>
                    </a:cubicBezTo>
                    <a:cubicBezTo>
                      <a:pt x="455747" y="16787"/>
                      <a:pt x="380187" y="11967"/>
                      <a:pt x="304627" y="7148"/>
                    </a:cubicBezTo>
                    <a:cubicBezTo>
                      <a:pt x="268841" y="4877"/>
                      <a:pt x="232613" y="611"/>
                      <a:pt x="196772" y="279"/>
                    </a:cubicBezTo>
                    <a:cubicBezTo>
                      <a:pt x="195220" y="279"/>
                      <a:pt x="193669" y="58"/>
                      <a:pt x="192174" y="2"/>
                    </a:cubicBezTo>
                    <a:cubicBezTo>
                      <a:pt x="191010" y="-53"/>
                      <a:pt x="190179" y="999"/>
                      <a:pt x="190069" y="2107"/>
                    </a:cubicBezTo>
                    <a:cubicBezTo>
                      <a:pt x="188351" y="21496"/>
                      <a:pt x="186689" y="40940"/>
                      <a:pt x="184972" y="60328"/>
                    </a:cubicBezTo>
                    <a:cubicBezTo>
                      <a:pt x="180374" y="113176"/>
                      <a:pt x="175776" y="165968"/>
                      <a:pt x="171123" y="218816"/>
                    </a:cubicBezTo>
                    <a:cubicBezTo>
                      <a:pt x="164310" y="296923"/>
                      <a:pt x="157496" y="375087"/>
                      <a:pt x="150682" y="453195"/>
                    </a:cubicBezTo>
                    <a:cubicBezTo>
                      <a:pt x="142373" y="548531"/>
                      <a:pt x="134063" y="643867"/>
                      <a:pt x="125699" y="739204"/>
                    </a:cubicBezTo>
                    <a:cubicBezTo>
                      <a:pt x="116614" y="843126"/>
                      <a:pt x="107529" y="947049"/>
                      <a:pt x="98499" y="1050971"/>
                    </a:cubicBezTo>
                    <a:cubicBezTo>
                      <a:pt x="89304" y="1156390"/>
                      <a:pt x="80108" y="1261752"/>
                      <a:pt x="70912" y="1367170"/>
                    </a:cubicBezTo>
                    <a:cubicBezTo>
                      <a:pt x="62326" y="1465443"/>
                      <a:pt x="53740" y="1563770"/>
                      <a:pt x="45153" y="1662042"/>
                    </a:cubicBezTo>
                    <a:cubicBezTo>
                      <a:pt x="37896" y="1745136"/>
                      <a:pt x="30639" y="1828230"/>
                      <a:pt x="23383" y="1911268"/>
                    </a:cubicBezTo>
                    <a:cubicBezTo>
                      <a:pt x="18175" y="1971040"/>
                      <a:pt x="12968" y="2030812"/>
                      <a:pt x="7761" y="2090529"/>
                    </a:cubicBezTo>
                    <a:lnTo>
                      <a:pt x="2886" y="2146146"/>
                    </a:lnTo>
                    <a:cubicBezTo>
                      <a:pt x="2055" y="2155619"/>
                      <a:pt x="-161" y="2166033"/>
                      <a:pt x="338" y="2175506"/>
                    </a:cubicBezTo>
                    <a:cubicBezTo>
                      <a:pt x="393" y="2176669"/>
                      <a:pt x="116" y="2177999"/>
                      <a:pt x="6" y="2179162"/>
                    </a:cubicBezTo>
                    <a:cubicBezTo>
                      <a:pt x="-105" y="2180602"/>
                      <a:pt x="1446" y="2181378"/>
                      <a:pt x="2609" y="2181157"/>
                    </a:cubicBezTo>
                    <a:cubicBezTo>
                      <a:pt x="85592" y="2165368"/>
                      <a:pt x="168630" y="2195171"/>
                      <a:pt x="251835" y="2184536"/>
                    </a:cubicBezTo>
                    <a:cubicBezTo>
                      <a:pt x="312493" y="2176780"/>
                      <a:pt x="366283" y="2144650"/>
                      <a:pt x="406555" y="2099282"/>
                    </a:cubicBezTo>
                    <a:cubicBezTo>
                      <a:pt x="447548" y="2053082"/>
                      <a:pt x="475080" y="1995359"/>
                      <a:pt x="488874" y="1935366"/>
                    </a:cubicBezTo>
                    <a:cubicBezTo>
                      <a:pt x="503332" y="1872491"/>
                      <a:pt x="499122" y="1807290"/>
                      <a:pt x="508871" y="1743696"/>
                    </a:cubicBezTo>
                    <a:cubicBezTo>
                      <a:pt x="518621" y="1680101"/>
                      <a:pt x="549089" y="1612297"/>
                      <a:pt x="618832" y="1592299"/>
                    </a:cubicBezTo>
                    <a:cubicBezTo>
                      <a:pt x="690182" y="1571803"/>
                      <a:pt x="767237" y="1602547"/>
                      <a:pt x="836427" y="1618667"/>
                    </a:cubicBezTo>
                    <a:cubicBezTo>
                      <a:pt x="900021" y="1633458"/>
                      <a:pt x="962341" y="1636173"/>
                      <a:pt x="1024772" y="1614346"/>
                    </a:cubicBezTo>
                    <a:cubicBezTo>
                      <a:pt x="1082606" y="1594127"/>
                      <a:pt x="1134678" y="1557289"/>
                      <a:pt x="1172790" y="1509261"/>
                    </a:cubicBezTo>
                    <a:cubicBezTo>
                      <a:pt x="1212177" y="1459626"/>
                      <a:pt x="1231897" y="1401239"/>
                      <a:pt x="1237382" y="1338586"/>
                    </a:cubicBezTo>
                    <a:cubicBezTo>
                      <a:pt x="1243586" y="1267846"/>
                      <a:pt x="1235110" y="1196884"/>
                      <a:pt x="1239044" y="1126088"/>
                    </a:cubicBezTo>
                    <a:cubicBezTo>
                      <a:pt x="1243253" y="1050861"/>
                      <a:pt x="1266021" y="979455"/>
                      <a:pt x="1327344" y="931538"/>
                    </a:cubicBezTo>
                    <a:cubicBezTo>
                      <a:pt x="1391936" y="881072"/>
                      <a:pt x="1479461" y="858138"/>
                      <a:pt x="1559619" y="849331"/>
                    </a:cubicBezTo>
                    <a:cubicBezTo>
                      <a:pt x="1644873" y="839913"/>
                      <a:pt x="1729019" y="850715"/>
                      <a:pt x="1811393" y="873483"/>
                    </a:cubicBezTo>
                    <a:cubicBezTo>
                      <a:pt x="1891274" y="895530"/>
                      <a:pt x="1968828" y="925666"/>
                      <a:pt x="2049595" y="944611"/>
                    </a:cubicBezTo>
                    <a:cubicBezTo>
                      <a:pt x="2209190" y="982114"/>
                      <a:pt x="2377593" y="967767"/>
                      <a:pt x="2532369" y="916138"/>
                    </a:cubicBezTo>
                    <a:cubicBezTo>
                      <a:pt x="2602722" y="892650"/>
                      <a:pt x="2671634" y="861462"/>
                      <a:pt x="2730021" y="815041"/>
                    </a:cubicBezTo>
                    <a:cubicBezTo>
                      <a:pt x="2781429" y="774214"/>
                      <a:pt x="2822699" y="722142"/>
                      <a:pt x="2853443" y="664308"/>
                    </a:cubicBezTo>
                    <a:cubicBezTo>
                      <a:pt x="2916040" y="546648"/>
                      <a:pt x="2937091" y="411260"/>
                      <a:pt x="2949112" y="280083"/>
                    </a:cubicBezTo>
                    <a:cubicBezTo>
                      <a:pt x="2952214" y="246126"/>
                      <a:pt x="2954651" y="212113"/>
                      <a:pt x="2956867" y="178100"/>
                    </a:cubicBezTo>
                    <a:cubicBezTo>
                      <a:pt x="2957033" y="175441"/>
                      <a:pt x="2952879" y="175441"/>
                      <a:pt x="2952712" y="178100"/>
                    </a:cubicBezTo>
                    <a:close/>
                  </a:path>
                </a:pathLst>
              </a:custGeom>
              <a:solidFill>
                <a:srgbClr val="FFFFFF">
                  <a:alpha val="17090"/>
                </a:srgbClr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9"/>
              <p:cNvSpPr/>
              <p:nvPr/>
            </p:nvSpPr>
            <p:spPr>
              <a:xfrm rot="-242005" flipH="1">
                <a:off x="7339972" y="-1228783"/>
                <a:ext cx="3468129" cy="2565011"/>
              </a:xfrm>
              <a:custGeom>
                <a:avLst/>
                <a:gdLst/>
                <a:ahLst/>
                <a:cxnLst/>
                <a:rect l="l" t="t" r="r" b="b"/>
                <a:pathLst>
                  <a:path w="2956871" h="2186887" extrusionOk="0">
                    <a:moveTo>
                      <a:pt x="2952768" y="178044"/>
                    </a:moveTo>
                    <a:cubicBezTo>
                      <a:pt x="2944569" y="304180"/>
                      <a:pt x="2933823" y="432256"/>
                      <a:pt x="2895101" y="553351"/>
                    </a:cubicBezTo>
                    <a:cubicBezTo>
                      <a:pt x="2854994" y="678822"/>
                      <a:pt x="2780985" y="787454"/>
                      <a:pt x="2665042" y="853762"/>
                    </a:cubicBezTo>
                    <a:cubicBezTo>
                      <a:pt x="2600839" y="890490"/>
                      <a:pt x="2529766" y="915418"/>
                      <a:pt x="2458194" y="933366"/>
                    </a:cubicBezTo>
                    <a:cubicBezTo>
                      <a:pt x="2382800" y="952256"/>
                      <a:pt x="2305136" y="962227"/>
                      <a:pt x="2227360" y="961563"/>
                    </a:cubicBezTo>
                    <a:cubicBezTo>
                      <a:pt x="2149473" y="960898"/>
                      <a:pt x="2073194" y="948267"/>
                      <a:pt x="1998464" y="926774"/>
                    </a:cubicBezTo>
                    <a:cubicBezTo>
                      <a:pt x="1925785" y="905890"/>
                      <a:pt x="1854768" y="879134"/>
                      <a:pt x="1781202" y="861241"/>
                    </a:cubicBezTo>
                    <a:cubicBezTo>
                      <a:pt x="1708523" y="843570"/>
                      <a:pt x="1634126" y="836867"/>
                      <a:pt x="1559619" y="845120"/>
                    </a:cubicBezTo>
                    <a:cubicBezTo>
                      <a:pt x="1490540" y="852710"/>
                      <a:pt x="1419301" y="870880"/>
                      <a:pt x="1358643" y="905613"/>
                    </a:cubicBezTo>
                    <a:cubicBezTo>
                      <a:pt x="1304743" y="936468"/>
                      <a:pt x="1265079" y="983222"/>
                      <a:pt x="1247796" y="1043216"/>
                    </a:cubicBezTo>
                    <a:cubicBezTo>
                      <a:pt x="1230623" y="1102711"/>
                      <a:pt x="1233448" y="1165973"/>
                      <a:pt x="1234889" y="1227185"/>
                    </a:cubicBezTo>
                    <a:cubicBezTo>
                      <a:pt x="1236384" y="1291666"/>
                      <a:pt x="1238323" y="1358806"/>
                      <a:pt x="1217107" y="1420628"/>
                    </a:cubicBezTo>
                    <a:cubicBezTo>
                      <a:pt x="1197053" y="1479125"/>
                      <a:pt x="1157335" y="1529868"/>
                      <a:pt x="1107589" y="1566208"/>
                    </a:cubicBezTo>
                    <a:cubicBezTo>
                      <a:pt x="1058841" y="1601827"/>
                      <a:pt x="999900" y="1624263"/>
                      <a:pt x="939352" y="1626921"/>
                    </a:cubicBezTo>
                    <a:cubicBezTo>
                      <a:pt x="872323" y="1629858"/>
                      <a:pt x="807953" y="1605539"/>
                      <a:pt x="743306" y="1591579"/>
                    </a:cubicBezTo>
                    <a:cubicBezTo>
                      <a:pt x="686470" y="1579281"/>
                      <a:pt x="623707" y="1573852"/>
                      <a:pt x="573851" y="1609638"/>
                    </a:cubicBezTo>
                    <a:cubicBezTo>
                      <a:pt x="529922" y="1641158"/>
                      <a:pt x="512251" y="1693285"/>
                      <a:pt x="504661" y="1744748"/>
                    </a:cubicBezTo>
                    <a:cubicBezTo>
                      <a:pt x="496075" y="1802803"/>
                      <a:pt x="499011" y="1862243"/>
                      <a:pt x="487987" y="1919965"/>
                    </a:cubicBezTo>
                    <a:cubicBezTo>
                      <a:pt x="476465" y="1980457"/>
                      <a:pt x="450927" y="2039233"/>
                      <a:pt x="411707" y="2087039"/>
                    </a:cubicBezTo>
                    <a:cubicBezTo>
                      <a:pt x="374204" y="2132741"/>
                      <a:pt x="323185" y="2167806"/>
                      <a:pt x="264354" y="2178553"/>
                    </a:cubicBezTo>
                    <a:cubicBezTo>
                      <a:pt x="189238" y="2192291"/>
                      <a:pt x="113955" y="2168415"/>
                      <a:pt x="38561" y="2172626"/>
                    </a:cubicBezTo>
                    <a:cubicBezTo>
                      <a:pt x="33575" y="2172903"/>
                      <a:pt x="3551" y="2176558"/>
                      <a:pt x="4326" y="2178221"/>
                    </a:cubicBezTo>
                    <a:cubicBezTo>
                      <a:pt x="3828" y="2177112"/>
                      <a:pt x="4714" y="2174066"/>
                      <a:pt x="4770" y="2172903"/>
                    </a:cubicBezTo>
                    <a:lnTo>
                      <a:pt x="6819" y="2149304"/>
                    </a:lnTo>
                    <a:cubicBezTo>
                      <a:pt x="13910" y="2068315"/>
                      <a:pt x="20945" y="1987271"/>
                      <a:pt x="28036" y="1906283"/>
                    </a:cubicBezTo>
                    <a:cubicBezTo>
                      <a:pt x="39946" y="1770064"/>
                      <a:pt x="51801" y="1633846"/>
                      <a:pt x="63711" y="1497628"/>
                    </a:cubicBezTo>
                    <a:cubicBezTo>
                      <a:pt x="77837" y="1335540"/>
                      <a:pt x="92018" y="1173451"/>
                      <a:pt x="106144" y="1011419"/>
                    </a:cubicBezTo>
                    <a:cubicBezTo>
                      <a:pt x="120270" y="849386"/>
                      <a:pt x="133565" y="696992"/>
                      <a:pt x="147303" y="539779"/>
                    </a:cubicBezTo>
                    <a:cubicBezTo>
                      <a:pt x="157939" y="417797"/>
                      <a:pt x="168575" y="295871"/>
                      <a:pt x="179266" y="173890"/>
                    </a:cubicBezTo>
                    <a:lnTo>
                      <a:pt x="189293" y="58832"/>
                    </a:lnTo>
                    <a:lnTo>
                      <a:pt x="192340" y="23601"/>
                    </a:lnTo>
                    <a:cubicBezTo>
                      <a:pt x="192838" y="18006"/>
                      <a:pt x="194833" y="10472"/>
                      <a:pt x="194002" y="4877"/>
                    </a:cubicBezTo>
                    <a:cubicBezTo>
                      <a:pt x="193337" y="778"/>
                      <a:pt x="191841" y="3880"/>
                      <a:pt x="193836" y="4323"/>
                    </a:cubicBezTo>
                    <a:cubicBezTo>
                      <a:pt x="198212" y="5265"/>
                      <a:pt x="203308" y="4932"/>
                      <a:pt x="207795" y="5209"/>
                    </a:cubicBezTo>
                    <a:cubicBezTo>
                      <a:pt x="230286" y="6650"/>
                      <a:pt x="252777" y="8090"/>
                      <a:pt x="275267" y="9530"/>
                    </a:cubicBezTo>
                    <a:cubicBezTo>
                      <a:pt x="365396" y="15291"/>
                      <a:pt x="455470" y="20997"/>
                      <a:pt x="545599" y="26758"/>
                    </a:cubicBezTo>
                    <a:cubicBezTo>
                      <a:pt x="678826" y="35234"/>
                      <a:pt x="812108" y="43765"/>
                      <a:pt x="945335" y="52240"/>
                    </a:cubicBezTo>
                    <a:cubicBezTo>
                      <a:pt x="1104265" y="62378"/>
                      <a:pt x="1263141" y="72515"/>
                      <a:pt x="1422071" y="82597"/>
                    </a:cubicBezTo>
                    <a:cubicBezTo>
                      <a:pt x="1585877" y="93012"/>
                      <a:pt x="1749682" y="103481"/>
                      <a:pt x="1913432" y="113896"/>
                    </a:cubicBezTo>
                    <a:cubicBezTo>
                      <a:pt x="2064995" y="123535"/>
                      <a:pt x="2216558" y="133229"/>
                      <a:pt x="2368121" y="142868"/>
                    </a:cubicBezTo>
                    <a:cubicBezTo>
                      <a:pt x="2486778" y="150402"/>
                      <a:pt x="2605436" y="157991"/>
                      <a:pt x="2724039" y="165525"/>
                    </a:cubicBezTo>
                    <a:cubicBezTo>
                      <a:pt x="2792120" y="169845"/>
                      <a:pt x="2860201" y="174222"/>
                      <a:pt x="2928283" y="178543"/>
                    </a:cubicBezTo>
                    <a:cubicBezTo>
                      <a:pt x="2937091" y="179097"/>
                      <a:pt x="2945899" y="179651"/>
                      <a:pt x="2954707" y="180205"/>
                    </a:cubicBezTo>
                    <a:cubicBezTo>
                      <a:pt x="2957366" y="180371"/>
                      <a:pt x="2957366" y="176216"/>
                      <a:pt x="2954707" y="176050"/>
                    </a:cubicBezTo>
                    <a:cubicBezTo>
                      <a:pt x="2930056" y="174499"/>
                      <a:pt x="2905349" y="172893"/>
                      <a:pt x="2880698" y="171341"/>
                    </a:cubicBezTo>
                    <a:cubicBezTo>
                      <a:pt x="2813558" y="167076"/>
                      <a:pt x="2746474" y="162810"/>
                      <a:pt x="2679334" y="158489"/>
                    </a:cubicBezTo>
                    <a:cubicBezTo>
                      <a:pt x="2580508" y="152175"/>
                      <a:pt x="2481627" y="145915"/>
                      <a:pt x="2382800" y="139600"/>
                    </a:cubicBezTo>
                    <a:cubicBezTo>
                      <a:pt x="2261761" y="131899"/>
                      <a:pt x="2140776" y="124199"/>
                      <a:pt x="2019736" y="116444"/>
                    </a:cubicBezTo>
                    <a:cubicBezTo>
                      <a:pt x="1887174" y="108024"/>
                      <a:pt x="1754557" y="99549"/>
                      <a:pt x="1621995" y="91128"/>
                    </a:cubicBezTo>
                    <a:cubicBezTo>
                      <a:pt x="1488657" y="82653"/>
                      <a:pt x="1355319" y="74122"/>
                      <a:pt x="1221982" y="65646"/>
                    </a:cubicBezTo>
                    <a:cubicBezTo>
                      <a:pt x="1097175" y="57669"/>
                      <a:pt x="972423" y="49747"/>
                      <a:pt x="847617" y="41770"/>
                    </a:cubicBezTo>
                    <a:cubicBezTo>
                      <a:pt x="742199" y="35068"/>
                      <a:pt x="636725" y="28309"/>
                      <a:pt x="531307" y="21607"/>
                    </a:cubicBezTo>
                    <a:cubicBezTo>
                      <a:pt x="455747" y="16787"/>
                      <a:pt x="380187" y="11967"/>
                      <a:pt x="304627" y="7148"/>
                    </a:cubicBezTo>
                    <a:cubicBezTo>
                      <a:pt x="268841" y="4877"/>
                      <a:pt x="232613" y="611"/>
                      <a:pt x="196772" y="279"/>
                    </a:cubicBezTo>
                    <a:cubicBezTo>
                      <a:pt x="195220" y="279"/>
                      <a:pt x="193669" y="58"/>
                      <a:pt x="192174" y="2"/>
                    </a:cubicBezTo>
                    <a:cubicBezTo>
                      <a:pt x="191010" y="-53"/>
                      <a:pt x="190179" y="999"/>
                      <a:pt x="190069" y="2107"/>
                    </a:cubicBezTo>
                    <a:cubicBezTo>
                      <a:pt x="188351" y="21496"/>
                      <a:pt x="186689" y="40940"/>
                      <a:pt x="184972" y="60328"/>
                    </a:cubicBezTo>
                    <a:cubicBezTo>
                      <a:pt x="180374" y="113176"/>
                      <a:pt x="175776" y="165968"/>
                      <a:pt x="171123" y="218816"/>
                    </a:cubicBezTo>
                    <a:cubicBezTo>
                      <a:pt x="164310" y="296923"/>
                      <a:pt x="157496" y="375087"/>
                      <a:pt x="150682" y="453195"/>
                    </a:cubicBezTo>
                    <a:cubicBezTo>
                      <a:pt x="142373" y="548531"/>
                      <a:pt x="134063" y="643867"/>
                      <a:pt x="125699" y="739204"/>
                    </a:cubicBezTo>
                    <a:cubicBezTo>
                      <a:pt x="116614" y="843126"/>
                      <a:pt x="107529" y="947049"/>
                      <a:pt x="98499" y="1050971"/>
                    </a:cubicBezTo>
                    <a:cubicBezTo>
                      <a:pt x="89304" y="1156390"/>
                      <a:pt x="80108" y="1261752"/>
                      <a:pt x="70912" y="1367170"/>
                    </a:cubicBezTo>
                    <a:cubicBezTo>
                      <a:pt x="62326" y="1465443"/>
                      <a:pt x="53740" y="1563770"/>
                      <a:pt x="45153" y="1662042"/>
                    </a:cubicBezTo>
                    <a:cubicBezTo>
                      <a:pt x="37896" y="1745136"/>
                      <a:pt x="30639" y="1828230"/>
                      <a:pt x="23383" y="1911268"/>
                    </a:cubicBezTo>
                    <a:cubicBezTo>
                      <a:pt x="18175" y="1971040"/>
                      <a:pt x="12968" y="2030812"/>
                      <a:pt x="7761" y="2090529"/>
                    </a:cubicBezTo>
                    <a:lnTo>
                      <a:pt x="2886" y="2146146"/>
                    </a:lnTo>
                    <a:cubicBezTo>
                      <a:pt x="2055" y="2155619"/>
                      <a:pt x="-161" y="2166033"/>
                      <a:pt x="338" y="2175506"/>
                    </a:cubicBezTo>
                    <a:cubicBezTo>
                      <a:pt x="393" y="2176669"/>
                      <a:pt x="116" y="2177999"/>
                      <a:pt x="6" y="2179162"/>
                    </a:cubicBezTo>
                    <a:cubicBezTo>
                      <a:pt x="-105" y="2180602"/>
                      <a:pt x="1446" y="2181378"/>
                      <a:pt x="2609" y="2181157"/>
                    </a:cubicBezTo>
                    <a:cubicBezTo>
                      <a:pt x="85592" y="2165368"/>
                      <a:pt x="168630" y="2195171"/>
                      <a:pt x="251835" y="2184536"/>
                    </a:cubicBezTo>
                    <a:cubicBezTo>
                      <a:pt x="312493" y="2176780"/>
                      <a:pt x="366283" y="2144650"/>
                      <a:pt x="406555" y="2099282"/>
                    </a:cubicBezTo>
                    <a:cubicBezTo>
                      <a:pt x="447548" y="2053082"/>
                      <a:pt x="475080" y="1995359"/>
                      <a:pt x="488874" y="1935366"/>
                    </a:cubicBezTo>
                    <a:cubicBezTo>
                      <a:pt x="503332" y="1872491"/>
                      <a:pt x="499122" y="1807290"/>
                      <a:pt x="508871" y="1743696"/>
                    </a:cubicBezTo>
                    <a:cubicBezTo>
                      <a:pt x="518621" y="1680101"/>
                      <a:pt x="549089" y="1612297"/>
                      <a:pt x="618832" y="1592299"/>
                    </a:cubicBezTo>
                    <a:cubicBezTo>
                      <a:pt x="690182" y="1571803"/>
                      <a:pt x="767237" y="1602547"/>
                      <a:pt x="836427" y="1618667"/>
                    </a:cubicBezTo>
                    <a:cubicBezTo>
                      <a:pt x="900021" y="1633458"/>
                      <a:pt x="962341" y="1636173"/>
                      <a:pt x="1024772" y="1614346"/>
                    </a:cubicBezTo>
                    <a:cubicBezTo>
                      <a:pt x="1082606" y="1594127"/>
                      <a:pt x="1134678" y="1557289"/>
                      <a:pt x="1172790" y="1509261"/>
                    </a:cubicBezTo>
                    <a:cubicBezTo>
                      <a:pt x="1212177" y="1459626"/>
                      <a:pt x="1231897" y="1401239"/>
                      <a:pt x="1237382" y="1338586"/>
                    </a:cubicBezTo>
                    <a:cubicBezTo>
                      <a:pt x="1243586" y="1267846"/>
                      <a:pt x="1235110" y="1196884"/>
                      <a:pt x="1239044" y="1126088"/>
                    </a:cubicBezTo>
                    <a:cubicBezTo>
                      <a:pt x="1243253" y="1050861"/>
                      <a:pt x="1266021" y="979455"/>
                      <a:pt x="1327344" y="931538"/>
                    </a:cubicBezTo>
                    <a:cubicBezTo>
                      <a:pt x="1391936" y="881072"/>
                      <a:pt x="1479461" y="858138"/>
                      <a:pt x="1559619" y="849331"/>
                    </a:cubicBezTo>
                    <a:cubicBezTo>
                      <a:pt x="1644873" y="839913"/>
                      <a:pt x="1729019" y="850715"/>
                      <a:pt x="1811393" y="873483"/>
                    </a:cubicBezTo>
                    <a:cubicBezTo>
                      <a:pt x="1891274" y="895530"/>
                      <a:pt x="1968828" y="925666"/>
                      <a:pt x="2049595" y="944611"/>
                    </a:cubicBezTo>
                    <a:cubicBezTo>
                      <a:pt x="2209190" y="982114"/>
                      <a:pt x="2377593" y="967767"/>
                      <a:pt x="2532369" y="916138"/>
                    </a:cubicBezTo>
                    <a:cubicBezTo>
                      <a:pt x="2602722" y="892650"/>
                      <a:pt x="2671634" y="861462"/>
                      <a:pt x="2730021" y="815041"/>
                    </a:cubicBezTo>
                    <a:cubicBezTo>
                      <a:pt x="2781429" y="774214"/>
                      <a:pt x="2822699" y="722142"/>
                      <a:pt x="2853443" y="664308"/>
                    </a:cubicBezTo>
                    <a:cubicBezTo>
                      <a:pt x="2916040" y="546648"/>
                      <a:pt x="2937091" y="411260"/>
                      <a:pt x="2949112" y="280083"/>
                    </a:cubicBezTo>
                    <a:cubicBezTo>
                      <a:pt x="2952214" y="246126"/>
                      <a:pt x="2954651" y="212113"/>
                      <a:pt x="2956867" y="178100"/>
                    </a:cubicBezTo>
                    <a:cubicBezTo>
                      <a:pt x="2957033" y="175441"/>
                      <a:pt x="2952879" y="175441"/>
                      <a:pt x="2952712" y="178100"/>
                    </a:cubicBezTo>
                    <a:close/>
                  </a:path>
                </a:pathLst>
              </a:custGeom>
              <a:solidFill>
                <a:srgbClr val="FFFFFF">
                  <a:alpha val="17090"/>
                </a:srgbClr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1" name="Google Shape;191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93" name="Google Shape;193;p9"/>
          <p:cNvGrpSpPr/>
          <p:nvPr/>
        </p:nvGrpSpPr>
        <p:grpSpPr>
          <a:xfrm>
            <a:off x="341147" y="149487"/>
            <a:ext cx="8605406" cy="4787643"/>
            <a:chOff x="341147" y="149487"/>
            <a:chExt cx="8605406" cy="4787643"/>
          </a:xfrm>
        </p:grpSpPr>
        <p:sp>
          <p:nvSpPr>
            <p:cNvPr id="194" name="Google Shape;194;p9"/>
            <p:cNvSpPr/>
            <p:nvPr/>
          </p:nvSpPr>
          <p:spPr>
            <a:xfrm>
              <a:off x="8513034" y="1189109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341147" y="3824596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1447053" y="4751528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2374679" y="4751527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4879693" y="149487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4193862" y="169430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8532000" y="2452426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8852653" y="2896057"/>
              <a:ext cx="93900" cy="86068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436635" y="4332447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528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10"/>
          <p:cNvSpPr txBox="1">
            <a:spLocks noGrp="1"/>
          </p:cNvSpPr>
          <p:nvPr>
            <p:ph type="title"/>
          </p:nvPr>
        </p:nvSpPr>
        <p:spPr>
          <a:xfrm>
            <a:off x="1640850" y="4014450"/>
            <a:ext cx="58623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9218"/>
            <a:ext cx="9143998" cy="51250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9" name="Google Shape;209;p11"/>
          <p:cNvGrpSpPr/>
          <p:nvPr/>
        </p:nvGrpSpPr>
        <p:grpSpPr>
          <a:xfrm>
            <a:off x="-1551877" y="-2179951"/>
            <a:ext cx="12714026" cy="8992001"/>
            <a:chOff x="-1551877" y="-2179951"/>
            <a:chExt cx="12714026" cy="8992001"/>
          </a:xfrm>
        </p:grpSpPr>
        <p:pic>
          <p:nvPicPr>
            <p:cNvPr id="210" name="Google Shape;210;p11"/>
            <p:cNvPicPr preferRelativeResize="0"/>
            <p:nvPr/>
          </p:nvPicPr>
          <p:blipFill rotWithShape="1">
            <a:blip r:embed="rId3">
              <a:alphaModFix amt="35000"/>
            </a:blip>
            <a:srcRect t="21531" r="35732" b="15233"/>
            <a:stretch/>
          </p:blipFill>
          <p:spPr>
            <a:xfrm>
              <a:off x="1422125" y="279250"/>
              <a:ext cx="7921777" cy="5360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400000">
              <a:off x="5019899" y="1660799"/>
              <a:ext cx="6201052" cy="34379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-1284277" y="-1505701"/>
              <a:ext cx="5854152" cy="55137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3" name="Google Shape;213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400000">
              <a:off x="5415874" y="1992549"/>
              <a:ext cx="6201052" cy="34379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-1551877" y="-2179951"/>
              <a:ext cx="5854152" cy="55137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" name="Google Shape;215;p11"/>
            <p:cNvSpPr/>
            <p:nvPr/>
          </p:nvSpPr>
          <p:spPr>
            <a:xfrm rot="5400000" flipH="1">
              <a:off x="6948906" y="1781731"/>
              <a:ext cx="4435306" cy="3280331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1"/>
            <p:cNvSpPr/>
            <p:nvPr/>
          </p:nvSpPr>
          <p:spPr>
            <a:xfrm rot="5400000" flipH="1">
              <a:off x="7304331" y="2137131"/>
              <a:ext cx="4435306" cy="3280331"/>
            </a:xfrm>
            <a:custGeom>
              <a:avLst/>
              <a:gdLst/>
              <a:ahLst/>
              <a:cxnLst/>
              <a:rect l="l" t="t" r="r" b="b"/>
              <a:pathLst>
                <a:path w="2956871" h="2186887" extrusionOk="0">
                  <a:moveTo>
                    <a:pt x="2952768" y="178044"/>
                  </a:moveTo>
                  <a:cubicBezTo>
                    <a:pt x="2944569" y="304180"/>
                    <a:pt x="2933823" y="432256"/>
                    <a:pt x="2895101" y="553351"/>
                  </a:cubicBezTo>
                  <a:cubicBezTo>
                    <a:pt x="2854994" y="678822"/>
                    <a:pt x="2780985" y="787454"/>
                    <a:pt x="2665042" y="853762"/>
                  </a:cubicBezTo>
                  <a:cubicBezTo>
                    <a:pt x="2600839" y="890490"/>
                    <a:pt x="2529766" y="915418"/>
                    <a:pt x="2458194" y="933366"/>
                  </a:cubicBezTo>
                  <a:cubicBezTo>
                    <a:pt x="2382800" y="952256"/>
                    <a:pt x="2305136" y="962227"/>
                    <a:pt x="2227360" y="961563"/>
                  </a:cubicBezTo>
                  <a:cubicBezTo>
                    <a:pt x="2149473" y="960898"/>
                    <a:pt x="2073194" y="948267"/>
                    <a:pt x="1998464" y="926774"/>
                  </a:cubicBezTo>
                  <a:cubicBezTo>
                    <a:pt x="1925785" y="905890"/>
                    <a:pt x="1854768" y="879134"/>
                    <a:pt x="1781202" y="861241"/>
                  </a:cubicBezTo>
                  <a:cubicBezTo>
                    <a:pt x="1708523" y="843570"/>
                    <a:pt x="1634126" y="836867"/>
                    <a:pt x="1559619" y="845120"/>
                  </a:cubicBezTo>
                  <a:cubicBezTo>
                    <a:pt x="1490540" y="852710"/>
                    <a:pt x="1419301" y="870880"/>
                    <a:pt x="1358643" y="905613"/>
                  </a:cubicBezTo>
                  <a:cubicBezTo>
                    <a:pt x="1304743" y="936468"/>
                    <a:pt x="1265079" y="983222"/>
                    <a:pt x="1247796" y="1043216"/>
                  </a:cubicBezTo>
                  <a:cubicBezTo>
                    <a:pt x="1230623" y="1102711"/>
                    <a:pt x="1233448" y="1165973"/>
                    <a:pt x="1234889" y="1227185"/>
                  </a:cubicBezTo>
                  <a:cubicBezTo>
                    <a:pt x="1236384" y="1291666"/>
                    <a:pt x="1238323" y="1358806"/>
                    <a:pt x="1217107" y="1420628"/>
                  </a:cubicBezTo>
                  <a:cubicBezTo>
                    <a:pt x="1197053" y="1479125"/>
                    <a:pt x="1157335" y="1529868"/>
                    <a:pt x="1107589" y="1566208"/>
                  </a:cubicBezTo>
                  <a:cubicBezTo>
                    <a:pt x="1058841" y="1601827"/>
                    <a:pt x="999900" y="1624263"/>
                    <a:pt x="939352" y="1626921"/>
                  </a:cubicBezTo>
                  <a:cubicBezTo>
                    <a:pt x="872323" y="1629858"/>
                    <a:pt x="807953" y="1605539"/>
                    <a:pt x="743306" y="1591579"/>
                  </a:cubicBezTo>
                  <a:cubicBezTo>
                    <a:pt x="686470" y="1579281"/>
                    <a:pt x="623707" y="1573852"/>
                    <a:pt x="573851" y="1609638"/>
                  </a:cubicBezTo>
                  <a:cubicBezTo>
                    <a:pt x="529922" y="1641158"/>
                    <a:pt x="512251" y="1693285"/>
                    <a:pt x="504661" y="1744748"/>
                  </a:cubicBezTo>
                  <a:cubicBezTo>
                    <a:pt x="496075" y="1802803"/>
                    <a:pt x="499011" y="1862243"/>
                    <a:pt x="487987" y="1919965"/>
                  </a:cubicBezTo>
                  <a:cubicBezTo>
                    <a:pt x="476465" y="1980457"/>
                    <a:pt x="450927" y="2039233"/>
                    <a:pt x="411707" y="2087039"/>
                  </a:cubicBezTo>
                  <a:cubicBezTo>
                    <a:pt x="374204" y="2132741"/>
                    <a:pt x="323185" y="2167806"/>
                    <a:pt x="264354" y="2178553"/>
                  </a:cubicBezTo>
                  <a:cubicBezTo>
                    <a:pt x="189238" y="2192291"/>
                    <a:pt x="113955" y="2168415"/>
                    <a:pt x="38561" y="2172626"/>
                  </a:cubicBezTo>
                  <a:cubicBezTo>
                    <a:pt x="33575" y="2172903"/>
                    <a:pt x="3551" y="2176558"/>
                    <a:pt x="4326" y="2178221"/>
                  </a:cubicBezTo>
                  <a:cubicBezTo>
                    <a:pt x="3828" y="2177112"/>
                    <a:pt x="4714" y="2174066"/>
                    <a:pt x="4770" y="2172903"/>
                  </a:cubicBezTo>
                  <a:lnTo>
                    <a:pt x="6819" y="2149304"/>
                  </a:lnTo>
                  <a:cubicBezTo>
                    <a:pt x="13910" y="2068315"/>
                    <a:pt x="20945" y="1987271"/>
                    <a:pt x="28036" y="1906283"/>
                  </a:cubicBezTo>
                  <a:cubicBezTo>
                    <a:pt x="39946" y="1770064"/>
                    <a:pt x="51801" y="1633846"/>
                    <a:pt x="63711" y="1497628"/>
                  </a:cubicBezTo>
                  <a:cubicBezTo>
                    <a:pt x="77837" y="1335540"/>
                    <a:pt x="92018" y="1173451"/>
                    <a:pt x="106144" y="1011419"/>
                  </a:cubicBezTo>
                  <a:cubicBezTo>
                    <a:pt x="120270" y="849386"/>
                    <a:pt x="133565" y="696992"/>
                    <a:pt x="147303" y="539779"/>
                  </a:cubicBezTo>
                  <a:cubicBezTo>
                    <a:pt x="157939" y="417797"/>
                    <a:pt x="168575" y="295871"/>
                    <a:pt x="179266" y="173890"/>
                  </a:cubicBezTo>
                  <a:lnTo>
                    <a:pt x="189293" y="58832"/>
                  </a:lnTo>
                  <a:lnTo>
                    <a:pt x="192340" y="23601"/>
                  </a:lnTo>
                  <a:cubicBezTo>
                    <a:pt x="192838" y="18006"/>
                    <a:pt x="194833" y="10472"/>
                    <a:pt x="194002" y="4877"/>
                  </a:cubicBezTo>
                  <a:cubicBezTo>
                    <a:pt x="193337" y="778"/>
                    <a:pt x="191841" y="3880"/>
                    <a:pt x="193836" y="4323"/>
                  </a:cubicBezTo>
                  <a:cubicBezTo>
                    <a:pt x="198212" y="5265"/>
                    <a:pt x="203308" y="4932"/>
                    <a:pt x="207795" y="5209"/>
                  </a:cubicBezTo>
                  <a:cubicBezTo>
                    <a:pt x="230286" y="6650"/>
                    <a:pt x="252777" y="8090"/>
                    <a:pt x="275267" y="9530"/>
                  </a:cubicBezTo>
                  <a:cubicBezTo>
                    <a:pt x="365396" y="15291"/>
                    <a:pt x="455470" y="20997"/>
                    <a:pt x="545599" y="26758"/>
                  </a:cubicBezTo>
                  <a:cubicBezTo>
                    <a:pt x="678826" y="35234"/>
                    <a:pt x="812108" y="43765"/>
                    <a:pt x="945335" y="52240"/>
                  </a:cubicBezTo>
                  <a:cubicBezTo>
                    <a:pt x="1104265" y="62378"/>
                    <a:pt x="1263141" y="72515"/>
                    <a:pt x="1422071" y="82597"/>
                  </a:cubicBezTo>
                  <a:cubicBezTo>
                    <a:pt x="1585877" y="93012"/>
                    <a:pt x="1749682" y="103481"/>
                    <a:pt x="1913432" y="113896"/>
                  </a:cubicBezTo>
                  <a:cubicBezTo>
                    <a:pt x="2064995" y="123535"/>
                    <a:pt x="2216558" y="133229"/>
                    <a:pt x="2368121" y="142868"/>
                  </a:cubicBezTo>
                  <a:cubicBezTo>
                    <a:pt x="2486778" y="150402"/>
                    <a:pt x="2605436" y="157991"/>
                    <a:pt x="2724039" y="165525"/>
                  </a:cubicBezTo>
                  <a:cubicBezTo>
                    <a:pt x="2792120" y="169845"/>
                    <a:pt x="2860201" y="174222"/>
                    <a:pt x="2928283" y="178543"/>
                  </a:cubicBezTo>
                  <a:cubicBezTo>
                    <a:pt x="2937091" y="179097"/>
                    <a:pt x="2945899" y="179651"/>
                    <a:pt x="2954707" y="180205"/>
                  </a:cubicBezTo>
                  <a:cubicBezTo>
                    <a:pt x="2957366" y="180371"/>
                    <a:pt x="2957366" y="176216"/>
                    <a:pt x="2954707" y="176050"/>
                  </a:cubicBezTo>
                  <a:cubicBezTo>
                    <a:pt x="2930056" y="174499"/>
                    <a:pt x="2905349" y="172893"/>
                    <a:pt x="2880698" y="171341"/>
                  </a:cubicBezTo>
                  <a:cubicBezTo>
                    <a:pt x="2813558" y="167076"/>
                    <a:pt x="2746474" y="162810"/>
                    <a:pt x="2679334" y="158489"/>
                  </a:cubicBezTo>
                  <a:cubicBezTo>
                    <a:pt x="2580508" y="152175"/>
                    <a:pt x="2481627" y="145915"/>
                    <a:pt x="2382800" y="139600"/>
                  </a:cubicBezTo>
                  <a:cubicBezTo>
                    <a:pt x="2261761" y="131899"/>
                    <a:pt x="2140776" y="124199"/>
                    <a:pt x="2019736" y="116444"/>
                  </a:cubicBezTo>
                  <a:cubicBezTo>
                    <a:pt x="1887174" y="108024"/>
                    <a:pt x="1754557" y="99549"/>
                    <a:pt x="1621995" y="91128"/>
                  </a:cubicBezTo>
                  <a:cubicBezTo>
                    <a:pt x="1488657" y="82653"/>
                    <a:pt x="1355319" y="74122"/>
                    <a:pt x="1221982" y="65646"/>
                  </a:cubicBezTo>
                  <a:cubicBezTo>
                    <a:pt x="1097175" y="57669"/>
                    <a:pt x="972423" y="49747"/>
                    <a:pt x="847617" y="41770"/>
                  </a:cubicBezTo>
                  <a:cubicBezTo>
                    <a:pt x="742199" y="35068"/>
                    <a:pt x="636725" y="28309"/>
                    <a:pt x="531307" y="21607"/>
                  </a:cubicBezTo>
                  <a:cubicBezTo>
                    <a:pt x="455747" y="16787"/>
                    <a:pt x="380187" y="11967"/>
                    <a:pt x="304627" y="7148"/>
                  </a:cubicBezTo>
                  <a:cubicBezTo>
                    <a:pt x="268841" y="4877"/>
                    <a:pt x="232613" y="611"/>
                    <a:pt x="196772" y="279"/>
                  </a:cubicBezTo>
                  <a:cubicBezTo>
                    <a:pt x="195220" y="279"/>
                    <a:pt x="193669" y="58"/>
                    <a:pt x="192174" y="2"/>
                  </a:cubicBezTo>
                  <a:cubicBezTo>
                    <a:pt x="191010" y="-53"/>
                    <a:pt x="190179" y="999"/>
                    <a:pt x="190069" y="2107"/>
                  </a:cubicBezTo>
                  <a:cubicBezTo>
                    <a:pt x="188351" y="21496"/>
                    <a:pt x="186689" y="40940"/>
                    <a:pt x="184972" y="60328"/>
                  </a:cubicBezTo>
                  <a:cubicBezTo>
                    <a:pt x="180374" y="113176"/>
                    <a:pt x="175776" y="165968"/>
                    <a:pt x="171123" y="218816"/>
                  </a:cubicBezTo>
                  <a:cubicBezTo>
                    <a:pt x="164310" y="296923"/>
                    <a:pt x="157496" y="375087"/>
                    <a:pt x="150682" y="453195"/>
                  </a:cubicBezTo>
                  <a:cubicBezTo>
                    <a:pt x="142373" y="548531"/>
                    <a:pt x="134063" y="643867"/>
                    <a:pt x="125699" y="739204"/>
                  </a:cubicBezTo>
                  <a:cubicBezTo>
                    <a:pt x="116614" y="843126"/>
                    <a:pt x="107529" y="947049"/>
                    <a:pt x="98499" y="1050971"/>
                  </a:cubicBezTo>
                  <a:cubicBezTo>
                    <a:pt x="89304" y="1156390"/>
                    <a:pt x="80108" y="1261752"/>
                    <a:pt x="70912" y="1367170"/>
                  </a:cubicBezTo>
                  <a:cubicBezTo>
                    <a:pt x="62326" y="1465443"/>
                    <a:pt x="53740" y="1563770"/>
                    <a:pt x="45153" y="1662042"/>
                  </a:cubicBezTo>
                  <a:cubicBezTo>
                    <a:pt x="37896" y="1745136"/>
                    <a:pt x="30639" y="1828230"/>
                    <a:pt x="23383" y="1911268"/>
                  </a:cubicBezTo>
                  <a:cubicBezTo>
                    <a:pt x="18175" y="1971040"/>
                    <a:pt x="12968" y="2030812"/>
                    <a:pt x="7761" y="2090529"/>
                  </a:cubicBezTo>
                  <a:lnTo>
                    <a:pt x="2886" y="2146146"/>
                  </a:lnTo>
                  <a:cubicBezTo>
                    <a:pt x="2055" y="2155619"/>
                    <a:pt x="-161" y="2166033"/>
                    <a:pt x="338" y="2175506"/>
                  </a:cubicBezTo>
                  <a:cubicBezTo>
                    <a:pt x="393" y="2176669"/>
                    <a:pt x="116" y="2177999"/>
                    <a:pt x="6" y="2179162"/>
                  </a:cubicBezTo>
                  <a:cubicBezTo>
                    <a:pt x="-105" y="2180602"/>
                    <a:pt x="1446" y="2181378"/>
                    <a:pt x="2609" y="2181157"/>
                  </a:cubicBezTo>
                  <a:cubicBezTo>
                    <a:pt x="85592" y="2165368"/>
                    <a:pt x="168630" y="2195171"/>
                    <a:pt x="251835" y="2184536"/>
                  </a:cubicBezTo>
                  <a:cubicBezTo>
                    <a:pt x="312493" y="2176780"/>
                    <a:pt x="366283" y="2144650"/>
                    <a:pt x="406555" y="2099282"/>
                  </a:cubicBezTo>
                  <a:cubicBezTo>
                    <a:pt x="447548" y="2053082"/>
                    <a:pt x="475080" y="1995359"/>
                    <a:pt x="488874" y="1935366"/>
                  </a:cubicBezTo>
                  <a:cubicBezTo>
                    <a:pt x="503332" y="1872491"/>
                    <a:pt x="499122" y="1807290"/>
                    <a:pt x="508871" y="1743696"/>
                  </a:cubicBezTo>
                  <a:cubicBezTo>
                    <a:pt x="518621" y="1680101"/>
                    <a:pt x="549089" y="1612297"/>
                    <a:pt x="618832" y="1592299"/>
                  </a:cubicBezTo>
                  <a:cubicBezTo>
                    <a:pt x="690182" y="1571803"/>
                    <a:pt x="767237" y="1602547"/>
                    <a:pt x="836427" y="1618667"/>
                  </a:cubicBezTo>
                  <a:cubicBezTo>
                    <a:pt x="900021" y="1633458"/>
                    <a:pt x="962341" y="1636173"/>
                    <a:pt x="1024772" y="1614346"/>
                  </a:cubicBezTo>
                  <a:cubicBezTo>
                    <a:pt x="1082606" y="1594127"/>
                    <a:pt x="1134678" y="1557289"/>
                    <a:pt x="1172790" y="1509261"/>
                  </a:cubicBezTo>
                  <a:cubicBezTo>
                    <a:pt x="1212177" y="1459626"/>
                    <a:pt x="1231897" y="1401239"/>
                    <a:pt x="1237382" y="1338586"/>
                  </a:cubicBezTo>
                  <a:cubicBezTo>
                    <a:pt x="1243586" y="1267846"/>
                    <a:pt x="1235110" y="1196884"/>
                    <a:pt x="1239044" y="1126088"/>
                  </a:cubicBezTo>
                  <a:cubicBezTo>
                    <a:pt x="1243253" y="1050861"/>
                    <a:pt x="1266021" y="979455"/>
                    <a:pt x="1327344" y="931538"/>
                  </a:cubicBezTo>
                  <a:cubicBezTo>
                    <a:pt x="1391936" y="881072"/>
                    <a:pt x="1479461" y="858138"/>
                    <a:pt x="1559619" y="849331"/>
                  </a:cubicBezTo>
                  <a:cubicBezTo>
                    <a:pt x="1644873" y="839913"/>
                    <a:pt x="1729019" y="850715"/>
                    <a:pt x="1811393" y="873483"/>
                  </a:cubicBezTo>
                  <a:cubicBezTo>
                    <a:pt x="1891274" y="895530"/>
                    <a:pt x="1968828" y="925666"/>
                    <a:pt x="2049595" y="944611"/>
                  </a:cubicBezTo>
                  <a:cubicBezTo>
                    <a:pt x="2209190" y="982114"/>
                    <a:pt x="2377593" y="967767"/>
                    <a:pt x="2532369" y="916138"/>
                  </a:cubicBezTo>
                  <a:cubicBezTo>
                    <a:pt x="2602722" y="892650"/>
                    <a:pt x="2671634" y="861462"/>
                    <a:pt x="2730021" y="815041"/>
                  </a:cubicBezTo>
                  <a:cubicBezTo>
                    <a:pt x="2781429" y="774214"/>
                    <a:pt x="2822699" y="722142"/>
                    <a:pt x="2853443" y="664308"/>
                  </a:cubicBezTo>
                  <a:cubicBezTo>
                    <a:pt x="2916040" y="546648"/>
                    <a:pt x="2937091" y="411260"/>
                    <a:pt x="2949112" y="280083"/>
                  </a:cubicBezTo>
                  <a:cubicBezTo>
                    <a:pt x="2952214" y="246126"/>
                    <a:pt x="2954651" y="212113"/>
                    <a:pt x="2956867" y="178100"/>
                  </a:cubicBezTo>
                  <a:cubicBezTo>
                    <a:pt x="2957033" y="175441"/>
                    <a:pt x="2952879" y="175441"/>
                    <a:pt x="2952712" y="17810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7" name="Google Shape;217;p11"/>
          <p:cNvSpPr txBox="1">
            <a:spLocks noGrp="1"/>
          </p:cNvSpPr>
          <p:nvPr>
            <p:ph type="title" hasCustomPrompt="1"/>
          </p:nvPr>
        </p:nvSpPr>
        <p:spPr>
          <a:xfrm>
            <a:off x="1617600" y="1815750"/>
            <a:ext cx="5908800" cy="10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18" name="Google Shape;218;p11"/>
          <p:cNvSpPr txBox="1">
            <a:spLocks noGrp="1"/>
          </p:cNvSpPr>
          <p:nvPr>
            <p:ph type="subTitle" idx="1"/>
          </p:nvPr>
        </p:nvSpPr>
        <p:spPr>
          <a:xfrm>
            <a:off x="1617600" y="2830650"/>
            <a:ext cx="59088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19" name="Google Shape;219;p11"/>
          <p:cNvGrpSpPr/>
          <p:nvPr/>
        </p:nvGrpSpPr>
        <p:grpSpPr>
          <a:xfrm>
            <a:off x="274848" y="86822"/>
            <a:ext cx="8398960" cy="4899897"/>
            <a:chOff x="274848" y="86822"/>
            <a:chExt cx="8398960" cy="4899897"/>
          </a:xfrm>
        </p:grpSpPr>
        <p:sp>
          <p:nvSpPr>
            <p:cNvPr id="220" name="Google Shape;220;p11"/>
            <p:cNvSpPr/>
            <p:nvPr/>
          </p:nvSpPr>
          <p:spPr>
            <a:xfrm>
              <a:off x="8444411" y="173289"/>
              <a:ext cx="143975" cy="143975"/>
            </a:xfrm>
            <a:custGeom>
              <a:avLst/>
              <a:gdLst/>
              <a:ahLst/>
              <a:cxnLst/>
              <a:rect l="l" t="t" r="r" b="b"/>
              <a:pathLst>
                <a:path w="116109" h="116109" extrusionOk="0">
                  <a:moveTo>
                    <a:pt x="58055" y="116110"/>
                  </a:moveTo>
                  <a:cubicBezTo>
                    <a:pt x="26036" y="116110"/>
                    <a:pt x="0" y="90074"/>
                    <a:pt x="0" y="58055"/>
                  </a:cubicBezTo>
                  <a:cubicBezTo>
                    <a:pt x="0" y="26036"/>
                    <a:pt x="26036" y="0"/>
                    <a:pt x="58055" y="0"/>
                  </a:cubicBezTo>
                  <a:cubicBezTo>
                    <a:pt x="90073" y="0"/>
                    <a:pt x="116110" y="26036"/>
                    <a:pt x="116110" y="58055"/>
                  </a:cubicBezTo>
                  <a:cubicBezTo>
                    <a:pt x="116110" y="90074"/>
                    <a:pt x="90073" y="116110"/>
                    <a:pt x="58055" y="116110"/>
                  </a:cubicBezTo>
                  <a:close/>
                  <a:moveTo>
                    <a:pt x="58055" y="5540"/>
                  </a:moveTo>
                  <a:cubicBezTo>
                    <a:pt x="29083" y="5540"/>
                    <a:pt x="5540" y="29083"/>
                    <a:pt x="5540" y="58055"/>
                  </a:cubicBezTo>
                  <a:cubicBezTo>
                    <a:pt x="5540" y="87027"/>
                    <a:pt x="29083" y="110570"/>
                    <a:pt x="58055" y="110570"/>
                  </a:cubicBezTo>
                  <a:cubicBezTo>
                    <a:pt x="87027" y="110570"/>
                    <a:pt x="110570" y="87027"/>
                    <a:pt x="110570" y="58055"/>
                  </a:cubicBezTo>
                  <a:cubicBezTo>
                    <a:pt x="110570" y="29083"/>
                    <a:pt x="87027" y="5540"/>
                    <a:pt x="5805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1"/>
            <p:cNvSpPr/>
            <p:nvPr/>
          </p:nvSpPr>
          <p:spPr>
            <a:xfrm>
              <a:off x="8615559" y="828934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540"/>
                  </a:moveTo>
                  <a:cubicBezTo>
                    <a:pt x="13572" y="5540"/>
                    <a:pt x="5540" y="13572"/>
                    <a:pt x="5540" y="23488"/>
                  </a:cubicBezTo>
                  <a:cubicBezTo>
                    <a:pt x="5540" y="33404"/>
                    <a:pt x="13572" y="41436"/>
                    <a:pt x="23488" y="41436"/>
                  </a:cubicBezTo>
                  <a:cubicBezTo>
                    <a:pt x="33404" y="41436"/>
                    <a:pt x="41436" y="33404"/>
                    <a:pt x="41436" y="23488"/>
                  </a:cubicBezTo>
                  <a:cubicBezTo>
                    <a:pt x="41436" y="13572"/>
                    <a:pt x="33348" y="5540"/>
                    <a:pt x="23488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1"/>
            <p:cNvSpPr/>
            <p:nvPr/>
          </p:nvSpPr>
          <p:spPr>
            <a:xfrm>
              <a:off x="541147" y="3625883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1"/>
            <p:cNvSpPr/>
            <p:nvPr/>
          </p:nvSpPr>
          <p:spPr>
            <a:xfrm>
              <a:off x="274853" y="484128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6916279" y="4704227"/>
              <a:ext cx="58249" cy="58249"/>
            </a:xfrm>
            <a:custGeom>
              <a:avLst/>
              <a:gdLst/>
              <a:ahLst/>
              <a:cxnLst/>
              <a:rect l="l" t="t" r="r" b="b"/>
              <a:pathLst>
                <a:path w="46975" h="46975" extrusionOk="0">
                  <a:moveTo>
                    <a:pt x="23488" y="46976"/>
                  </a:moveTo>
                  <a:cubicBezTo>
                    <a:pt x="10525" y="46976"/>
                    <a:pt x="0" y="36450"/>
                    <a:pt x="0" y="23488"/>
                  </a:cubicBezTo>
                  <a:cubicBezTo>
                    <a:pt x="0" y="10525"/>
                    <a:pt x="10525" y="0"/>
                    <a:pt x="23488" y="0"/>
                  </a:cubicBezTo>
                  <a:cubicBezTo>
                    <a:pt x="36451" y="0"/>
                    <a:pt x="46976" y="10525"/>
                    <a:pt x="46976" y="23488"/>
                  </a:cubicBezTo>
                  <a:cubicBezTo>
                    <a:pt x="46976" y="36450"/>
                    <a:pt x="36451" y="46976"/>
                    <a:pt x="23488" y="46976"/>
                  </a:cubicBezTo>
                  <a:close/>
                  <a:moveTo>
                    <a:pt x="23488" y="5484"/>
                  </a:moveTo>
                  <a:cubicBezTo>
                    <a:pt x="13572" y="5484"/>
                    <a:pt x="5540" y="13517"/>
                    <a:pt x="5540" y="23432"/>
                  </a:cubicBezTo>
                  <a:cubicBezTo>
                    <a:pt x="5540" y="33348"/>
                    <a:pt x="13572" y="41381"/>
                    <a:pt x="23488" y="41381"/>
                  </a:cubicBezTo>
                  <a:cubicBezTo>
                    <a:pt x="33404" y="41381"/>
                    <a:pt x="41436" y="33348"/>
                    <a:pt x="41436" y="23432"/>
                  </a:cubicBezTo>
                  <a:cubicBezTo>
                    <a:pt x="41436" y="13517"/>
                    <a:pt x="33348" y="5484"/>
                    <a:pt x="23488" y="5484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1"/>
            <p:cNvSpPr/>
            <p:nvPr/>
          </p:nvSpPr>
          <p:spPr>
            <a:xfrm>
              <a:off x="4027281" y="360150"/>
              <a:ext cx="60722" cy="60722"/>
            </a:xfrm>
            <a:custGeom>
              <a:avLst/>
              <a:gdLst/>
              <a:ahLst/>
              <a:cxnLst/>
              <a:rect l="l" t="t" r="r" b="b"/>
              <a:pathLst>
                <a:path w="48969" h="48969" extrusionOk="0">
                  <a:moveTo>
                    <a:pt x="24485" y="48970"/>
                  </a:moveTo>
                  <a:cubicBezTo>
                    <a:pt x="10968" y="48970"/>
                    <a:pt x="0" y="38002"/>
                    <a:pt x="0" y="24485"/>
                  </a:cubicBezTo>
                  <a:cubicBezTo>
                    <a:pt x="0" y="10968"/>
                    <a:pt x="10968" y="0"/>
                    <a:pt x="24485" y="0"/>
                  </a:cubicBezTo>
                  <a:cubicBezTo>
                    <a:pt x="38002" y="0"/>
                    <a:pt x="48970" y="10968"/>
                    <a:pt x="48970" y="24485"/>
                  </a:cubicBezTo>
                  <a:cubicBezTo>
                    <a:pt x="48970" y="38002"/>
                    <a:pt x="38002" y="48970"/>
                    <a:pt x="24485" y="48970"/>
                  </a:cubicBezTo>
                  <a:close/>
                  <a:moveTo>
                    <a:pt x="24485" y="5540"/>
                  </a:moveTo>
                  <a:cubicBezTo>
                    <a:pt x="14015" y="5540"/>
                    <a:pt x="5540" y="14015"/>
                    <a:pt x="5540" y="24485"/>
                  </a:cubicBezTo>
                  <a:cubicBezTo>
                    <a:pt x="5540" y="34955"/>
                    <a:pt x="14015" y="43430"/>
                    <a:pt x="24485" y="43430"/>
                  </a:cubicBezTo>
                  <a:cubicBezTo>
                    <a:pt x="34955" y="43430"/>
                    <a:pt x="43430" y="34955"/>
                    <a:pt x="43430" y="24485"/>
                  </a:cubicBezTo>
                  <a:cubicBezTo>
                    <a:pt x="43430" y="14015"/>
                    <a:pt x="34955" y="5540"/>
                    <a:pt x="24485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4212162" y="161080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760721" y="173300"/>
              <a:ext cx="65668" cy="65668"/>
            </a:xfrm>
            <a:custGeom>
              <a:avLst/>
              <a:gdLst/>
              <a:ahLst/>
              <a:cxnLst/>
              <a:rect l="l" t="t" r="r" b="b"/>
              <a:pathLst>
                <a:path w="52958" h="52958" extrusionOk="0">
                  <a:moveTo>
                    <a:pt x="26479" y="52958"/>
                  </a:moveTo>
                  <a:cubicBezTo>
                    <a:pt x="11910" y="52958"/>
                    <a:pt x="0" y="41104"/>
                    <a:pt x="0" y="26479"/>
                  </a:cubicBezTo>
                  <a:cubicBezTo>
                    <a:pt x="0" y="11855"/>
                    <a:pt x="11855" y="0"/>
                    <a:pt x="26479" y="0"/>
                  </a:cubicBezTo>
                  <a:cubicBezTo>
                    <a:pt x="41104" y="0"/>
                    <a:pt x="52958" y="11855"/>
                    <a:pt x="52958" y="26479"/>
                  </a:cubicBezTo>
                  <a:cubicBezTo>
                    <a:pt x="52958" y="41104"/>
                    <a:pt x="41104" y="52958"/>
                    <a:pt x="26479" y="52958"/>
                  </a:cubicBezTo>
                  <a:close/>
                  <a:moveTo>
                    <a:pt x="26479" y="5595"/>
                  </a:moveTo>
                  <a:cubicBezTo>
                    <a:pt x="14957" y="5595"/>
                    <a:pt x="5540" y="14957"/>
                    <a:pt x="5540" y="26535"/>
                  </a:cubicBezTo>
                  <a:cubicBezTo>
                    <a:pt x="5540" y="38112"/>
                    <a:pt x="14901" y="47474"/>
                    <a:pt x="26479" y="47474"/>
                  </a:cubicBezTo>
                  <a:cubicBezTo>
                    <a:pt x="38057" y="47474"/>
                    <a:pt x="47419" y="38112"/>
                    <a:pt x="47419" y="26535"/>
                  </a:cubicBezTo>
                  <a:cubicBezTo>
                    <a:pt x="47419" y="14957"/>
                    <a:pt x="38057" y="5595"/>
                    <a:pt x="26479" y="5595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3766875" y="4736526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1701270" y="86822"/>
              <a:ext cx="260406" cy="238631"/>
            </a:xfrm>
            <a:custGeom>
              <a:avLst/>
              <a:gdLst/>
              <a:ahLst/>
              <a:cxnLst/>
              <a:rect l="l" t="t" r="r" b="b"/>
              <a:pathLst>
                <a:path w="210005" h="192444" extrusionOk="0">
                  <a:moveTo>
                    <a:pt x="210005" y="192445"/>
                  </a:moveTo>
                  <a:lnTo>
                    <a:pt x="0" y="192445"/>
                  </a:lnTo>
                  <a:lnTo>
                    <a:pt x="1108" y="190395"/>
                  </a:lnTo>
                  <a:lnTo>
                    <a:pt x="104975" y="0"/>
                  </a:lnTo>
                  <a:lnTo>
                    <a:pt x="210005" y="192445"/>
                  </a:lnTo>
                  <a:close/>
                  <a:moveTo>
                    <a:pt x="4653" y="189675"/>
                  </a:moveTo>
                  <a:lnTo>
                    <a:pt x="205352" y="189675"/>
                  </a:lnTo>
                  <a:lnTo>
                    <a:pt x="105030" y="5761"/>
                  </a:lnTo>
                  <a:lnTo>
                    <a:pt x="4709" y="189675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8073465" y="279257"/>
              <a:ext cx="93900" cy="86068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35" y="0"/>
                  </a:moveTo>
                  <a:lnTo>
                    <a:pt x="0" y="69411"/>
                  </a:lnTo>
                  <a:lnTo>
                    <a:pt x="37835" y="69411"/>
                  </a:lnTo>
                  <a:lnTo>
                    <a:pt x="75726" y="69411"/>
                  </a:lnTo>
                  <a:lnTo>
                    <a:pt x="37835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1"/>
            <p:cNvSpPr/>
            <p:nvPr/>
          </p:nvSpPr>
          <p:spPr>
            <a:xfrm>
              <a:off x="274848" y="4008072"/>
              <a:ext cx="347014" cy="318071"/>
            </a:xfrm>
            <a:custGeom>
              <a:avLst/>
              <a:gdLst/>
              <a:ahLst/>
              <a:cxnLst/>
              <a:rect l="l" t="t" r="r" b="b"/>
              <a:pathLst>
                <a:path w="75726" h="69410" extrusionOk="0">
                  <a:moveTo>
                    <a:pt x="37891" y="0"/>
                  </a:moveTo>
                  <a:lnTo>
                    <a:pt x="0" y="69411"/>
                  </a:lnTo>
                  <a:lnTo>
                    <a:pt x="37891" y="69411"/>
                  </a:lnTo>
                  <a:lnTo>
                    <a:pt x="75726" y="69411"/>
                  </a:lnTo>
                  <a:lnTo>
                    <a:pt x="37891" y="0"/>
                  </a:ln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1"/>
            <p:cNvSpPr/>
            <p:nvPr/>
          </p:nvSpPr>
          <p:spPr>
            <a:xfrm>
              <a:off x="972568" y="4763039"/>
              <a:ext cx="185602" cy="185602"/>
            </a:xfrm>
            <a:custGeom>
              <a:avLst/>
              <a:gdLst/>
              <a:ahLst/>
              <a:cxnLst/>
              <a:rect l="l" t="t" r="r" b="b"/>
              <a:pathLst>
                <a:path w="149679" h="149679" extrusionOk="0">
                  <a:moveTo>
                    <a:pt x="74840" y="149679"/>
                  </a:moveTo>
                  <a:cubicBezTo>
                    <a:pt x="33570" y="149679"/>
                    <a:pt x="0" y="116110"/>
                    <a:pt x="0" y="74840"/>
                  </a:cubicBezTo>
                  <a:cubicBezTo>
                    <a:pt x="0" y="33570"/>
                    <a:pt x="33570" y="0"/>
                    <a:pt x="74840" y="0"/>
                  </a:cubicBezTo>
                  <a:cubicBezTo>
                    <a:pt x="116110" y="0"/>
                    <a:pt x="149679" y="33570"/>
                    <a:pt x="149679" y="74840"/>
                  </a:cubicBezTo>
                  <a:cubicBezTo>
                    <a:pt x="149679" y="116110"/>
                    <a:pt x="116110" y="149679"/>
                    <a:pt x="74840" y="149679"/>
                  </a:cubicBezTo>
                  <a:close/>
                  <a:moveTo>
                    <a:pt x="74840" y="5540"/>
                  </a:moveTo>
                  <a:cubicBezTo>
                    <a:pt x="36617" y="5540"/>
                    <a:pt x="5540" y="36617"/>
                    <a:pt x="5540" y="74840"/>
                  </a:cubicBezTo>
                  <a:cubicBezTo>
                    <a:pt x="5540" y="113063"/>
                    <a:pt x="36617" y="144140"/>
                    <a:pt x="74840" y="144140"/>
                  </a:cubicBezTo>
                  <a:cubicBezTo>
                    <a:pt x="113063" y="144140"/>
                    <a:pt x="144140" y="113063"/>
                    <a:pt x="144140" y="74840"/>
                  </a:cubicBezTo>
                  <a:cubicBezTo>
                    <a:pt x="144140" y="36617"/>
                    <a:pt x="113063" y="5540"/>
                    <a:pt x="748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1"/>
            <p:cNvSpPr/>
            <p:nvPr/>
          </p:nvSpPr>
          <p:spPr>
            <a:xfrm>
              <a:off x="3395791" y="4896598"/>
              <a:ext cx="90122" cy="90122"/>
            </a:xfrm>
            <a:custGeom>
              <a:avLst/>
              <a:gdLst/>
              <a:ahLst/>
              <a:cxnLst/>
              <a:rect l="l" t="t" r="r" b="b"/>
              <a:pathLst>
                <a:path w="72679" h="72679" extrusionOk="0">
                  <a:moveTo>
                    <a:pt x="36340" y="72679"/>
                  </a:moveTo>
                  <a:cubicBezTo>
                    <a:pt x="16286" y="72679"/>
                    <a:pt x="0" y="56393"/>
                    <a:pt x="0" y="36340"/>
                  </a:cubicBezTo>
                  <a:cubicBezTo>
                    <a:pt x="0" y="16286"/>
                    <a:pt x="16286" y="0"/>
                    <a:pt x="36340" y="0"/>
                  </a:cubicBezTo>
                  <a:cubicBezTo>
                    <a:pt x="56393" y="0"/>
                    <a:pt x="72679" y="16286"/>
                    <a:pt x="72679" y="36340"/>
                  </a:cubicBezTo>
                  <a:cubicBezTo>
                    <a:pt x="72679" y="56393"/>
                    <a:pt x="56393" y="72679"/>
                    <a:pt x="36340" y="72679"/>
                  </a:cubicBezTo>
                  <a:close/>
                  <a:moveTo>
                    <a:pt x="36340" y="5540"/>
                  </a:moveTo>
                  <a:cubicBezTo>
                    <a:pt x="19333" y="5540"/>
                    <a:pt x="5540" y="19333"/>
                    <a:pt x="5540" y="36340"/>
                  </a:cubicBezTo>
                  <a:cubicBezTo>
                    <a:pt x="5540" y="53346"/>
                    <a:pt x="19333" y="67140"/>
                    <a:pt x="36340" y="67140"/>
                  </a:cubicBezTo>
                  <a:cubicBezTo>
                    <a:pt x="53346" y="67140"/>
                    <a:pt x="67140" y="53346"/>
                    <a:pt x="67140" y="36340"/>
                  </a:cubicBezTo>
                  <a:cubicBezTo>
                    <a:pt x="67140" y="19333"/>
                    <a:pt x="53346" y="5540"/>
                    <a:pt x="36340" y="5540"/>
                  </a:cubicBezTo>
                  <a:close/>
                </a:path>
              </a:pathLst>
            </a:custGeom>
            <a:solidFill>
              <a:srgbClr val="FFFFFF">
                <a:alpha val="1709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line Sans"/>
              <a:buNone/>
              <a:defRPr sz="3000" b="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line Sans"/>
              <a:buNone/>
              <a:defRPr sz="3000" b="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line Sans"/>
              <a:buNone/>
              <a:defRPr sz="3000" b="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line Sans"/>
              <a:buNone/>
              <a:defRPr sz="3000" b="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line Sans"/>
              <a:buNone/>
              <a:defRPr sz="3000" b="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line Sans"/>
              <a:buNone/>
              <a:defRPr sz="3000" b="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line Sans"/>
              <a:buNone/>
              <a:defRPr sz="3000" b="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line Sans"/>
              <a:buNone/>
              <a:defRPr sz="3000" b="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line Sans"/>
              <a:buNone/>
              <a:defRPr sz="3000" b="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Char char="●"/>
              <a:defRPr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Char char="○"/>
              <a:defRPr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Char char="■"/>
              <a:defRPr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Char char="●"/>
              <a:defRPr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Char char="○"/>
              <a:defRPr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Char char="■"/>
              <a:defRPr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Char char="●"/>
              <a:defRPr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Char char="○"/>
              <a:defRPr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Char char="■"/>
              <a:defRPr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  <p:sldLayoutId id="2147483665" r:id="rId12"/>
    <p:sldLayoutId id="2147483666" r:id="rId13"/>
    <p:sldLayoutId id="2147483667" r:id="rId14"/>
    <p:sldLayoutId id="2147483668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6"/>
          <p:cNvSpPr txBox="1">
            <a:spLocks noGrp="1"/>
          </p:cNvSpPr>
          <p:nvPr>
            <p:ph type="ctrTitle"/>
          </p:nvPr>
        </p:nvSpPr>
        <p:spPr>
          <a:xfrm>
            <a:off x="1396950" y="1584656"/>
            <a:ext cx="6350100" cy="1102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b="0" i="0">
                <a:solidFill>
                  <a:schemeClr val="tx1"/>
                </a:solidFill>
                <a:effectLst/>
                <a:latin typeface="Futura" panose="02020800000000000000" pitchFamily="18" charset="0"/>
                <a:ea typeface="Futura" panose="02020800000000000000" pitchFamily="18" charset="0"/>
                <a:cs typeface="Futura" panose="02020800000000000000" pitchFamily="18" charset="0"/>
              </a:rPr>
              <a:t>ap</a:t>
            </a:r>
            <a:r>
              <a:rPr lang="pt-BR" sz="7200" b="1" i="0">
                <a:solidFill>
                  <a:schemeClr val="tx1"/>
                </a:solidFill>
                <a:effectLst/>
                <a:latin typeface="Futura Lt BT" panose="020B0402020204020303" pitchFamily="34" charset="0"/>
              </a:rPr>
              <a:t>.</a:t>
            </a:r>
            <a:r>
              <a:rPr lang="pt-BR" sz="7200" b="0" i="0">
                <a:solidFill>
                  <a:schemeClr val="tx1"/>
                </a:solidFill>
                <a:effectLst/>
                <a:latin typeface="Futura Lt BT" panose="020B0402020204020303" pitchFamily="34" charset="0"/>
              </a:rPr>
              <a:t>data</a:t>
            </a:r>
            <a:endParaRPr sz="41300" b="0">
              <a:solidFill>
                <a:schemeClr val="tx1"/>
              </a:solidFill>
              <a:latin typeface="Futura Lt BT" panose="020B0402020204020303" pitchFamily="34" charset="0"/>
              <a:ea typeface="Futura" panose="02020800000000000000" pitchFamily="18" charset="0"/>
              <a:cs typeface="Futura" panose="02020800000000000000" pitchFamily="18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F707F9-442F-6AAB-7EA1-9C74523C0D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6950" y="2687306"/>
            <a:ext cx="6350100" cy="475800"/>
          </a:xfrm>
        </p:spPr>
        <p:txBody>
          <a:bodyPr/>
          <a:lstStyle/>
          <a:p>
            <a:r>
              <a:rPr lang="pt-BR"/>
              <a:t>Seu parceiro de inteligência imobiliária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>
          <a:extLst>
            <a:ext uri="{FF2B5EF4-FFF2-40B4-BE49-F238E27FC236}">
              <a16:creationId xmlns:a16="http://schemas.microsoft.com/office/drawing/2014/main" id="{FA8A080D-9E7B-329B-5C91-7FB3A600C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31">
            <a:extLst>
              <a:ext uri="{FF2B5EF4-FFF2-40B4-BE49-F238E27FC236}">
                <a16:creationId xmlns:a16="http://schemas.microsoft.com/office/drawing/2014/main" id="{4BEA7254-E0B6-AC4F-3AA0-2A913F1590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Solução</a:t>
            </a:r>
            <a:endParaRPr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58CA5F8-AAA6-1C79-D298-E3A105D07108}"/>
              </a:ext>
            </a:extLst>
          </p:cNvPr>
          <p:cNvSpPr txBox="1"/>
          <p:nvPr/>
        </p:nvSpPr>
        <p:spPr>
          <a:xfrm>
            <a:off x="1043940" y="1691640"/>
            <a:ext cx="729234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>
                <a:solidFill>
                  <a:schemeClr val="tx1">
                    <a:lumMod val="85000"/>
                  </a:schemeClr>
                </a:solidFill>
                <a:latin typeface="Spline Sans" panose="020B0604020202020204" charset="0"/>
              </a:rPr>
              <a:t>Agilizar processos → Ferramentas de automação, ERP, IA, gestão de projetos.</a:t>
            </a:r>
          </a:p>
          <a:p>
            <a:r>
              <a:rPr lang="pt-BR" sz="1600">
                <a:solidFill>
                  <a:schemeClr val="tx1">
                    <a:lumMod val="85000"/>
                  </a:schemeClr>
                </a:solidFill>
                <a:latin typeface="Spline Sans" panose="020B0604020202020204" charset="0"/>
              </a:rPr>
              <a:t>Atender normas → Compliance, LGPD, ISO, regulamentações específicas.</a:t>
            </a:r>
          </a:p>
          <a:p>
            <a:r>
              <a:rPr lang="pt-BR" sz="1600">
                <a:solidFill>
                  <a:schemeClr val="tx1">
                    <a:lumMod val="85000"/>
                  </a:schemeClr>
                </a:solidFill>
                <a:latin typeface="Spline Sans" panose="020B0604020202020204" charset="0"/>
              </a:rPr>
              <a:t>Resolver problemas → Consultorias, suporte técnico, análise de dados.</a:t>
            </a:r>
          </a:p>
          <a:p>
            <a:endParaRPr lang="pt-BR" sz="1600">
              <a:solidFill>
                <a:schemeClr val="tx1">
                  <a:lumMod val="85000"/>
                </a:schemeClr>
              </a:solidFill>
              <a:latin typeface="Spline Sans" panose="020B0604020202020204" charset="0"/>
            </a:endParaRPr>
          </a:p>
          <a:p>
            <a:endParaRPr lang="pt-BR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7584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>
          <a:extLst>
            <a:ext uri="{FF2B5EF4-FFF2-40B4-BE49-F238E27FC236}">
              <a16:creationId xmlns:a16="http://schemas.microsoft.com/office/drawing/2014/main" id="{7A1ADA9D-72C3-0426-E776-CDEF0DFDD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31">
            <a:extLst>
              <a:ext uri="{FF2B5EF4-FFF2-40B4-BE49-F238E27FC236}">
                <a16:creationId xmlns:a16="http://schemas.microsoft.com/office/drawing/2014/main" id="{0B754A15-AE6F-2677-23B0-12C0CD817C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Solução</a:t>
            </a:r>
            <a:endParaRPr/>
          </a:p>
        </p:txBody>
      </p:sp>
      <p:pic>
        <p:nvPicPr>
          <p:cNvPr id="17" name="Imagem 16" descr="Linha do tempo">
            <a:extLst>
              <a:ext uri="{FF2B5EF4-FFF2-40B4-BE49-F238E27FC236}">
                <a16:creationId xmlns:a16="http://schemas.microsoft.com/office/drawing/2014/main" id="{FF425F6C-241D-DF28-698C-E85360B79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106530"/>
            <a:ext cx="7768856" cy="320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232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>
          <a:extLst>
            <a:ext uri="{FF2B5EF4-FFF2-40B4-BE49-F238E27FC236}">
              <a16:creationId xmlns:a16="http://schemas.microsoft.com/office/drawing/2014/main" id="{C3F603DB-BAC6-082F-8F50-D5589F40E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31">
            <a:extLst>
              <a:ext uri="{FF2B5EF4-FFF2-40B4-BE49-F238E27FC236}">
                <a16:creationId xmlns:a16="http://schemas.microsoft.com/office/drawing/2014/main" id="{C329E681-60B5-F336-53E6-B6FCA65B17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Ideação</a:t>
            </a:r>
            <a:endParaRPr/>
          </a:p>
        </p:txBody>
      </p:sp>
      <p:sp>
        <p:nvSpPr>
          <p:cNvPr id="582" name="Google Shape;582;p31">
            <a:extLst>
              <a:ext uri="{FF2B5EF4-FFF2-40B4-BE49-F238E27FC236}">
                <a16:creationId xmlns:a16="http://schemas.microsoft.com/office/drawing/2014/main" id="{E60508BD-19EA-B0B8-CC9E-97B9A03755CD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767578" y="599089"/>
            <a:ext cx="2574900" cy="2551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>
                <a:solidFill>
                  <a:schemeClr val="tx1"/>
                </a:solidFill>
                <a:cs typeface="Arial"/>
              </a:rPr>
              <a:t>.</a:t>
            </a:r>
            <a:endParaRPr lang="pt-BR">
              <a:solidFill>
                <a:schemeClr val="tx1"/>
              </a:solidFill>
            </a:endParaRPr>
          </a:p>
        </p:txBody>
      </p:sp>
      <p:sp>
        <p:nvSpPr>
          <p:cNvPr id="583" name="Google Shape;583;p31">
            <a:extLst>
              <a:ext uri="{FF2B5EF4-FFF2-40B4-BE49-F238E27FC236}">
                <a16:creationId xmlns:a16="http://schemas.microsoft.com/office/drawing/2014/main" id="{DFEF4184-A7FC-F0CC-74CD-B99E9A3E0347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473597" y="1158437"/>
            <a:ext cx="3887988" cy="14138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endParaRPr lang="pt-BR" sz="1200">
              <a:solidFill>
                <a:schemeClr val="tx1"/>
              </a:solidFill>
              <a:latin typeface="Didact Gothic"/>
            </a:endParaRPr>
          </a:p>
          <a:p>
            <a:r>
              <a:rPr lang="pt-BR" sz="1200">
                <a:solidFill>
                  <a:schemeClr val="tx1"/>
                </a:solidFill>
                <a:latin typeface="Didact Gothic"/>
              </a:rPr>
              <a:t>         </a:t>
            </a:r>
          </a:p>
          <a:p>
            <a:endParaRPr lang="pt-BR" sz="1200">
              <a:solidFill>
                <a:schemeClr val="tx1"/>
              </a:solidFill>
              <a:latin typeface="Didact Gothic"/>
            </a:endParaRPr>
          </a:p>
          <a:p>
            <a:r>
              <a:rPr lang="pt-BR" sz="1200">
                <a:solidFill>
                  <a:schemeClr val="tx1"/>
                </a:solidFill>
                <a:latin typeface="Didact Gothic"/>
              </a:rPr>
              <a:t>Nosso projeto irá facilitar o acesso e o entendimento </a:t>
            </a:r>
            <a:endParaRPr lang="pt-BR">
              <a:solidFill>
                <a:schemeClr val="tx1"/>
              </a:solidFill>
            </a:endParaRPr>
          </a:p>
          <a:p>
            <a:r>
              <a:rPr lang="pt-BR" sz="1200">
                <a:solidFill>
                  <a:schemeClr val="tx1"/>
                </a:solidFill>
                <a:latin typeface="Didact Gothic"/>
              </a:rPr>
              <a:t>dos dados do mercado do imobiliário, ajudando</a:t>
            </a:r>
            <a:endParaRPr lang="pt-BR">
              <a:solidFill>
                <a:schemeClr val="tx1"/>
              </a:solidFill>
            </a:endParaRPr>
          </a:p>
          <a:p>
            <a:r>
              <a:rPr lang="pt-BR" sz="1200">
                <a:solidFill>
                  <a:schemeClr val="tx1"/>
                </a:solidFill>
                <a:latin typeface="Didact Gothic"/>
              </a:rPr>
              <a:t>corretores e construtoras a tomarem decisões mais</a:t>
            </a:r>
            <a:endParaRPr lang="pt-BR">
              <a:solidFill>
                <a:schemeClr val="tx1"/>
              </a:solidFill>
            </a:endParaRPr>
          </a:p>
          <a:p>
            <a:r>
              <a:rPr lang="pt-BR" sz="1200">
                <a:solidFill>
                  <a:schemeClr val="tx1"/>
                </a:solidFill>
                <a:latin typeface="Didact Gothic"/>
              </a:rPr>
              <a:t>informadas e estratégicas.  </a:t>
            </a:r>
            <a:endParaRPr lang="pt-BR">
              <a:solidFill>
                <a:schemeClr val="tx1"/>
              </a:solidFill>
            </a:endParaRPr>
          </a:p>
          <a:p>
            <a:pPr marL="0" indent="0"/>
            <a:endParaRPr lang="pt-BR"/>
          </a:p>
        </p:txBody>
      </p:sp>
      <p:grpSp>
        <p:nvGrpSpPr>
          <p:cNvPr id="584" name="Google Shape;584;p31">
            <a:extLst>
              <a:ext uri="{FF2B5EF4-FFF2-40B4-BE49-F238E27FC236}">
                <a16:creationId xmlns:a16="http://schemas.microsoft.com/office/drawing/2014/main" id="{5DCA2970-5380-5077-809E-4501D94CA636}"/>
              </a:ext>
            </a:extLst>
          </p:cNvPr>
          <p:cNvGrpSpPr/>
          <p:nvPr/>
        </p:nvGrpSpPr>
        <p:grpSpPr>
          <a:xfrm>
            <a:off x="282924" y="1340146"/>
            <a:ext cx="383492" cy="398640"/>
            <a:chOff x="2417063" y="4438650"/>
            <a:chExt cx="366522" cy="381000"/>
          </a:xfrm>
        </p:grpSpPr>
        <p:sp>
          <p:nvSpPr>
            <p:cNvPr id="585" name="Google Shape;585;p31">
              <a:extLst>
                <a:ext uri="{FF2B5EF4-FFF2-40B4-BE49-F238E27FC236}">
                  <a16:creationId xmlns:a16="http://schemas.microsoft.com/office/drawing/2014/main" id="{E264A39C-C35A-6BA0-6629-FA02B0612CC5}"/>
                </a:ext>
              </a:extLst>
            </p:cNvPr>
            <p:cNvSpPr/>
            <p:nvPr/>
          </p:nvSpPr>
          <p:spPr>
            <a:xfrm>
              <a:off x="2529173" y="4696396"/>
              <a:ext cx="78486" cy="100869"/>
            </a:xfrm>
            <a:custGeom>
              <a:avLst/>
              <a:gdLst/>
              <a:ahLst/>
              <a:cxnLst/>
              <a:rect l="l" t="t" r="r" b="b"/>
              <a:pathLst>
                <a:path w="78486" h="100869" extrusionOk="0">
                  <a:moveTo>
                    <a:pt x="0" y="0"/>
                  </a:moveTo>
                  <a:lnTo>
                    <a:pt x="0" y="100870"/>
                  </a:lnTo>
                  <a:lnTo>
                    <a:pt x="784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31">
              <a:extLst>
                <a:ext uri="{FF2B5EF4-FFF2-40B4-BE49-F238E27FC236}">
                  <a16:creationId xmlns:a16="http://schemas.microsoft.com/office/drawing/2014/main" id="{A1A6915C-7667-E106-91F9-498E89D42465}"/>
                </a:ext>
              </a:extLst>
            </p:cNvPr>
            <p:cNvSpPr/>
            <p:nvPr/>
          </p:nvSpPr>
          <p:spPr>
            <a:xfrm>
              <a:off x="2557557" y="4573142"/>
              <a:ext cx="226028" cy="224123"/>
            </a:xfrm>
            <a:custGeom>
              <a:avLst/>
              <a:gdLst/>
              <a:ahLst/>
              <a:cxnLst/>
              <a:rect l="l" t="t" r="r" b="b"/>
              <a:pathLst>
                <a:path w="226028" h="224123" extrusionOk="0">
                  <a:moveTo>
                    <a:pt x="226028" y="0"/>
                  </a:moveTo>
                  <a:lnTo>
                    <a:pt x="106108" y="0"/>
                  </a:lnTo>
                  <a:lnTo>
                    <a:pt x="106108" y="123254"/>
                  </a:lnTo>
                  <a:lnTo>
                    <a:pt x="78486" y="123254"/>
                  </a:lnTo>
                  <a:lnTo>
                    <a:pt x="0" y="224123"/>
                  </a:lnTo>
                  <a:lnTo>
                    <a:pt x="225933" y="224123"/>
                  </a:lnTo>
                  <a:lnTo>
                    <a:pt x="163639" y="112109"/>
                  </a:lnTo>
                  <a:lnTo>
                    <a:pt x="225933" y="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31">
              <a:extLst>
                <a:ext uri="{FF2B5EF4-FFF2-40B4-BE49-F238E27FC236}">
                  <a16:creationId xmlns:a16="http://schemas.microsoft.com/office/drawing/2014/main" id="{884B2F76-3F6A-A5C2-14EE-12B5B93CC188}"/>
                </a:ext>
              </a:extLst>
            </p:cNvPr>
            <p:cNvSpPr/>
            <p:nvPr/>
          </p:nvSpPr>
          <p:spPr>
            <a:xfrm>
              <a:off x="2495550" y="4505896"/>
              <a:ext cx="145637" cy="168306"/>
            </a:xfrm>
            <a:custGeom>
              <a:avLst/>
              <a:gdLst/>
              <a:ahLst/>
              <a:cxnLst/>
              <a:rect l="l" t="t" r="r" b="b"/>
              <a:pathLst>
                <a:path w="145637" h="168306" extrusionOk="0">
                  <a:moveTo>
                    <a:pt x="145637" y="168307"/>
                  </a:moveTo>
                  <a:lnTo>
                    <a:pt x="145637" y="0"/>
                  </a:lnTo>
                  <a:lnTo>
                    <a:pt x="0" y="0"/>
                  </a:lnTo>
                  <a:lnTo>
                    <a:pt x="0" y="168307"/>
                  </a:lnTo>
                  <a:lnTo>
                    <a:pt x="145637" y="1683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31">
              <a:extLst>
                <a:ext uri="{FF2B5EF4-FFF2-40B4-BE49-F238E27FC236}">
                  <a16:creationId xmlns:a16="http://schemas.microsoft.com/office/drawing/2014/main" id="{9380B4B9-7AA8-870E-6CDF-2597153CD8E0}"/>
                </a:ext>
              </a:extLst>
            </p:cNvPr>
            <p:cNvSpPr/>
            <p:nvPr/>
          </p:nvSpPr>
          <p:spPr>
            <a:xfrm>
              <a:off x="2417063" y="4438650"/>
              <a:ext cx="67341" cy="381000"/>
            </a:xfrm>
            <a:custGeom>
              <a:avLst/>
              <a:gdLst/>
              <a:ahLst/>
              <a:cxnLst/>
              <a:rect l="l" t="t" r="r" b="b"/>
              <a:pathLst>
                <a:path w="67341" h="381000" extrusionOk="0">
                  <a:moveTo>
                    <a:pt x="33623" y="0"/>
                  </a:moveTo>
                  <a:cubicBezTo>
                    <a:pt x="15049" y="0"/>
                    <a:pt x="0" y="15050"/>
                    <a:pt x="0" y="33623"/>
                  </a:cubicBezTo>
                  <a:cubicBezTo>
                    <a:pt x="0" y="43148"/>
                    <a:pt x="4096" y="52292"/>
                    <a:pt x="11240" y="58674"/>
                  </a:cubicBezTo>
                  <a:lnTo>
                    <a:pt x="11240" y="381000"/>
                  </a:lnTo>
                  <a:lnTo>
                    <a:pt x="56102" y="381000"/>
                  </a:lnTo>
                  <a:lnTo>
                    <a:pt x="56102" y="58674"/>
                  </a:lnTo>
                  <a:cubicBezTo>
                    <a:pt x="63246" y="52292"/>
                    <a:pt x="67342" y="43148"/>
                    <a:pt x="67342" y="33623"/>
                  </a:cubicBezTo>
                  <a:cubicBezTo>
                    <a:pt x="67342" y="15050"/>
                    <a:pt x="52292" y="0"/>
                    <a:pt x="33719" y="0"/>
                  </a:cubicBezTo>
                  <a:lnTo>
                    <a:pt x="337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" name="Google Shape;582;p31">
            <a:extLst>
              <a:ext uri="{FF2B5EF4-FFF2-40B4-BE49-F238E27FC236}">
                <a16:creationId xmlns:a16="http://schemas.microsoft.com/office/drawing/2014/main" id="{7EAD4BBC-96FB-488D-C8F1-E5AABD55B6AE}"/>
              </a:ext>
            </a:extLst>
          </p:cNvPr>
          <p:cNvSpPr txBox="1">
            <a:spLocks/>
          </p:cNvSpPr>
          <p:nvPr/>
        </p:nvSpPr>
        <p:spPr>
          <a:xfrm>
            <a:off x="4919978" y="751489"/>
            <a:ext cx="2574900" cy="2551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pt-BR">
                <a:solidFill>
                  <a:schemeClr val="tx1"/>
                </a:solidFill>
                <a:cs typeface="Arial"/>
              </a:rPr>
              <a:t>.</a:t>
            </a:r>
            <a:endParaRPr lang="pt-BR">
              <a:solidFill>
                <a:schemeClr val="tx1"/>
              </a:solidFill>
            </a:endParaRPr>
          </a:p>
        </p:txBody>
      </p:sp>
      <p:sp>
        <p:nvSpPr>
          <p:cNvPr id="12" name="Google Shape;582;p31">
            <a:extLst>
              <a:ext uri="{FF2B5EF4-FFF2-40B4-BE49-F238E27FC236}">
                <a16:creationId xmlns:a16="http://schemas.microsoft.com/office/drawing/2014/main" id="{2EF3E0F1-7C0E-CAD2-CF05-063CC72CB5A7}"/>
              </a:ext>
            </a:extLst>
          </p:cNvPr>
          <p:cNvSpPr txBox="1">
            <a:spLocks/>
          </p:cNvSpPr>
          <p:nvPr/>
        </p:nvSpPr>
        <p:spPr>
          <a:xfrm>
            <a:off x="4922700" y="910693"/>
            <a:ext cx="2731382" cy="2904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pt-BR" sz="2000">
                <a:solidFill>
                  <a:schemeClr val="tx1"/>
                </a:solidFill>
                <a:cs typeface="Arial"/>
              </a:rPr>
              <a:t>• Pesquisa </a:t>
            </a:r>
            <a:endParaRPr lang="pt-BR" sz="2000">
              <a:solidFill>
                <a:schemeClr val="tx1"/>
              </a:solidFill>
            </a:endParaRPr>
          </a:p>
          <a:p>
            <a:pPr marL="0" indent="0"/>
            <a:endParaRPr lang="pt-BR" sz="2000">
              <a:solidFill>
                <a:schemeClr val="tx1"/>
              </a:solidFill>
              <a:cs typeface="Arial"/>
            </a:endParaRPr>
          </a:p>
          <a:p>
            <a:pPr marL="0" indent="0"/>
            <a:r>
              <a:rPr lang="pt-BR" sz="2000">
                <a:solidFill>
                  <a:schemeClr val="tx1"/>
                </a:solidFill>
                <a:cs typeface="Arial"/>
              </a:rPr>
              <a:t>• Mapa do Problema </a:t>
            </a:r>
            <a:endParaRPr lang="pt-BR" sz="2000">
              <a:solidFill>
                <a:schemeClr val="tx1"/>
              </a:solidFill>
            </a:endParaRPr>
          </a:p>
          <a:p>
            <a:pPr marL="0" indent="0"/>
            <a:endParaRPr lang="pt-BR" sz="2000">
              <a:solidFill>
                <a:schemeClr val="tx1"/>
              </a:solidFill>
              <a:cs typeface="Arial"/>
            </a:endParaRPr>
          </a:p>
          <a:p>
            <a:pPr marL="0" indent="0"/>
            <a:r>
              <a:rPr lang="pt-BR" sz="2000">
                <a:solidFill>
                  <a:schemeClr val="tx1"/>
                </a:solidFill>
                <a:cs typeface="Arial"/>
              </a:rPr>
              <a:t>• </a:t>
            </a:r>
            <a:r>
              <a:rPr lang="pt-BR" sz="2000" err="1">
                <a:solidFill>
                  <a:schemeClr val="tx1"/>
                </a:solidFill>
                <a:cs typeface="Arial"/>
              </a:rPr>
              <a:t>Crazy</a:t>
            </a:r>
            <a:r>
              <a:rPr lang="pt-BR" sz="2000">
                <a:solidFill>
                  <a:schemeClr val="tx1"/>
                </a:solidFill>
                <a:cs typeface="Arial"/>
              </a:rPr>
              <a:t> 8´s </a:t>
            </a:r>
            <a:endParaRPr lang="pt-BR" sz="2000">
              <a:solidFill>
                <a:schemeClr val="tx1"/>
              </a:solidFill>
            </a:endParaRPr>
          </a:p>
          <a:p>
            <a:pPr marL="0" indent="0"/>
            <a:endParaRPr lang="pt-BR" sz="2000">
              <a:solidFill>
                <a:schemeClr val="tx1"/>
              </a:solidFill>
              <a:cs typeface="Arial"/>
            </a:endParaRPr>
          </a:p>
          <a:p>
            <a:pPr marL="0" indent="0"/>
            <a:r>
              <a:rPr lang="pt-BR" sz="2000">
                <a:solidFill>
                  <a:schemeClr val="tx1"/>
                </a:solidFill>
                <a:cs typeface="Arial"/>
              </a:rPr>
              <a:t>• </a:t>
            </a:r>
            <a:r>
              <a:rPr lang="pt-BR" sz="2000" err="1">
                <a:solidFill>
                  <a:schemeClr val="tx1"/>
                </a:solidFill>
                <a:cs typeface="Arial"/>
              </a:rPr>
              <a:t>Storyboard</a:t>
            </a:r>
            <a:endParaRPr lang="pt-BR" sz="2000">
              <a:solidFill>
                <a:schemeClr val="tx1"/>
              </a:solidFill>
              <a:cs typeface="Arial"/>
            </a:endParaRPr>
          </a:p>
          <a:p>
            <a:pPr marL="0" indent="0"/>
            <a:endParaRPr lang="pt-BR" sz="2000">
              <a:solidFill>
                <a:schemeClr val="tx1"/>
              </a:solidFill>
              <a:cs typeface="Arial"/>
            </a:endParaRPr>
          </a:p>
          <a:p>
            <a:pPr marL="0" indent="0"/>
            <a:r>
              <a:rPr lang="pt-BR" sz="2000">
                <a:solidFill>
                  <a:schemeClr val="tx1"/>
                </a:solidFill>
                <a:cs typeface="Arial"/>
              </a:rPr>
              <a:t>•</a:t>
            </a:r>
            <a:r>
              <a:rPr lang="pt-BR" sz="2000" err="1">
                <a:solidFill>
                  <a:schemeClr val="tx1"/>
                </a:solidFill>
                <a:cs typeface="Arial"/>
              </a:rPr>
              <a:t>Proto-Persona</a:t>
            </a:r>
            <a:endParaRPr lang="pt-BR" sz="200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042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>
          <a:extLst>
            <a:ext uri="{FF2B5EF4-FFF2-40B4-BE49-F238E27FC236}">
              <a16:creationId xmlns:a16="http://schemas.microsoft.com/office/drawing/2014/main" id="{90E077BB-9BC6-EF6F-1215-9B3BCD652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0">
            <a:extLst>
              <a:ext uri="{FF2B5EF4-FFF2-40B4-BE49-F238E27FC236}">
                <a16:creationId xmlns:a16="http://schemas.microsoft.com/office/drawing/2014/main" id="{7C210E9A-44E4-12C8-45A4-7BC8B23EAB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5625" y="2384850"/>
            <a:ext cx="4383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Planejamento e Dados</a:t>
            </a:r>
            <a:endParaRPr/>
          </a:p>
        </p:txBody>
      </p:sp>
      <p:sp>
        <p:nvSpPr>
          <p:cNvPr id="574" name="Google Shape;574;p30">
            <a:extLst>
              <a:ext uri="{FF2B5EF4-FFF2-40B4-BE49-F238E27FC236}">
                <a16:creationId xmlns:a16="http://schemas.microsoft.com/office/drawing/2014/main" id="{11E52212-7FA4-9736-12E0-981B0B1DC50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95625" y="1543050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03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71090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35"/>
          <p:cNvSpPr txBox="1">
            <a:spLocks noGrp="1"/>
          </p:cNvSpPr>
          <p:nvPr>
            <p:ph type="subTitle" idx="1"/>
          </p:nvPr>
        </p:nvSpPr>
        <p:spPr>
          <a:xfrm>
            <a:off x="3197439" y="2183673"/>
            <a:ext cx="2749119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err="1"/>
              <a:t>afkfa</a:t>
            </a:r>
            <a:r>
              <a:rPr lang="pt-BR"/>
              <a:t>´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0382C902-41AD-8665-E76D-D8E0DF23BC96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705" y="499979"/>
            <a:ext cx="3765942" cy="632228"/>
          </a:xfrm>
        </p:spPr>
        <p:txBody>
          <a:bodyPr/>
          <a:lstStyle/>
          <a:p>
            <a:r>
              <a:rPr lang="pt-BR" sz="3000" b="1">
                <a:latin typeface="Spline Sans"/>
              </a:rPr>
              <a:t>Lista de Dados</a:t>
            </a:r>
          </a:p>
        </p:txBody>
      </p:sp>
      <p:sp>
        <p:nvSpPr>
          <p:cNvPr id="4" name="Google Shape;665;p35">
            <a:extLst>
              <a:ext uri="{FF2B5EF4-FFF2-40B4-BE49-F238E27FC236}">
                <a16:creationId xmlns:a16="http://schemas.microsoft.com/office/drawing/2014/main" id="{134A5EC9-B3A4-E6A0-6E87-E8EFCCF82B1F}"/>
              </a:ext>
            </a:extLst>
          </p:cNvPr>
          <p:cNvSpPr txBox="1">
            <a:spLocks/>
          </p:cNvSpPr>
          <p:nvPr/>
        </p:nvSpPr>
        <p:spPr>
          <a:xfrm>
            <a:off x="135152" y="2186704"/>
            <a:ext cx="2749119" cy="3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pt-BR" err="1"/>
              <a:t>afkf</a:t>
            </a:r>
          </a:p>
        </p:txBody>
      </p:sp>
      <p:sp>
        <p:nvSpPr>
          <p:cNvPr id="5" name="Google Shape;665;p35">
            <a:extLst>
              <a:ext uri="{FF2B5EF4-FFF2-40B4-BE49-F238E27FC236}">
                <a16:creationId xmlns:a16="http://schemas.microsoft.com/office/drawing/2014/main" id="{EBC0752D-75BD-6025-AC16-F768299ECFCD}"/>
              </a:ext>
            </a:extLst>
          </p:cNvPr>
          <p:cNvSpPr txBox="1">
            <a:spLocks/>
          </p:cNvSpPr>
          <p:nvPr/>
        </p:nvSpPr>
        <p:spPr>
          <a:xfrm>
            <a:off x="5954061" y="2186704"/>
            <a:ext cx="2749119" cy="3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pt-BR" err="1"/>
              <a:t>afkfa</a:t>
            </a:r>
            <a:r>
              <a:rPr lang="pt-BR"/>
              <a:t>´</a:t>
            </a:r>
          </a:p>
        </p:txBody>
      </p:sp>
      <p:pic>
        <p:nvPicPr>
          <p:cNvPr id="3" name="Imagem 2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B61CD42C-039C-0FFE-CCB3-DC8777F4A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8649" y="1324718"/>
            <a:ext cx="1892300" cy="18907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8" name="Imagem 7" descr="Texto&#10;&#10;O conteúdo gerado por IA pode estar incorreto.">
            <a:extLst>
              <a:ext uri="{FF2B5EF4-FFF2-40B4-BE49-F238E27FC236}">
                <a16:creationId xmlns:a16="http://schemas.microsoft.com/office/drawing/2014/main" id="{6D822E9C-EE87-F7AA-E095-943F7E887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7496" y="1324718"/>
            <a:ext cx="1890713" cy="18907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0" name="Imagem 9" descr="Tela de celular&#10;&#10;O conteúdo gerado por IA pode estar incorreto.">
            <a:extLst>
              <a:ext uri="{FF2B5EF4-FFF2-40B4-BE49-F238E27FC236}">
                <a16:creationId xmlns:a16="http://schemas.microsoft.com/office/drawing/2014/main" id="{4034D9D9-3498-BA40-2425-7528C1B8D6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660" y="1324718"/>
            <a:ext cx="1892300" cy="18907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>
          <a:extLst>
            <a:ext uri="{FF2B5EF4-FFF2-40B4-BE49-F238E27FC236}">
              <a16:creationId xmlns:a16="http://schemas.microsoft.com/office/drawing/2014/main" id="{8134CAE1-75F8-352B-025B-D2A4D65B0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35">
            <a:extLst>
              <a:ext uri="{FF2B5EF4-FFF2-40B4-BE49-F238E27FC236}">
                <a16:creationId xmlns:a16="http://schemas.microsoft.com/office/drawing/2014/main" id="{66395151-6D8F-B3AA-1A4F-3DA7A789F0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46969" y="975219"/>
            <a:ext cx="2749119" cy="34820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sz="1800" b="1"/>
              <a:t>Registro total Transferência</a:t>
            </a:r>
          </a:p>
          <a:p>
            <a:pPr marL="0" indent="0"/>
            <a:endParaRPr lang="pt-BR" sz="1400"/>
          </a:p>
          <a:p>
            <a:pPr marL="0" indent="0"/>
            <a:endParaRPr lang="pt-BR"/>
          </a:p>
          <a:p>
            <a:pPr marL="0" indent="0"/>
            <a:r>
              <a:rPr lang="pt-BR" sz="1800" b="1"/>
              <a:t>Registro total Compra e Venda</a:t>
            </a:r>
            <a:endParaRPr lang="pt-BR" sz="1400"/>
          </a:p>
        </p:txBody>
      </p:sp>
      <p:sp>
        <p:nvSpPr>
          <p:cNvPr id="666" name="Google Shape;666;p35">
            <a:extLst>
              <a:ext uri="{FF2B5EF4-FFF2-40B4-BE49-F238E27FC236}">
                <a16:creationId xmlns:a16="http://schemas.microsoft.com/office/drawing/2014/main" id="{09963596-34E2-0A33-D6FE-DDD7EA1C1C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122" y="205922"/>
            <a:ext cx="2645210" cy="77632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tx1"/>
                </a:solidFill>
              </a:rPr>
              <a:t>FIPEZAP</a:t>
            </a:r>
            <a:endParaRPr err="1">
              <a:solidFill>
                <a:schemeClr val="tx1"/>
              </a:solidFill>
            </a:endParaRPr>
          </a:p>
        </p:txBody>
      </p:sp>
      <p:sp>
        <p:nvSpPr>
          <p:cNvPr id="669" name="Google Shape;669;p35">
            <a:extLst>
              <a:ext uri="{FF2B5EF4-FFF2-40B4-BE49-F238E27FC236}">
                <a16:creationId xmlns:a16="http://schemas.microsoft.com/office/drawing/2014/main" id="{504B0BC5-0D0A-E00E-8A91-87C4DBFCEE29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3471363" y="210789"/>
            <a:ext cx="1954956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tx1"/>
                </a:solidFill>
              </a:rPr>
              <a:t>RIPE</a:t>
            </a:r>
          </a:p>
        </p:txBody>
      </p:sp>
      <p:sp>
        <p:nvSpPr>
          <p:cNvPr id="23" name="Google Shape;669;p35">
            <a:extLst>
              <a:ext uri="{FF2B5EF4-FFF2-40B4-BE49-F238E27FC236}">
                <a16:creationId xmlns:a16="http://schemas.microsoft.com/office/drawing/2014/main" id="{E302B52B-1CD3-378E-C1BC-9C3F18BBE414}"/>
              </a:ext>
            </a:extLst>
          </p:cNvPr>
          <p:cNvSpPr txBox="1">
            <a:spLocks/>
          </p:cNvSpPr>
          <p:nvPr/>
        </p:nvSpPr>
        <p:spPr>
          <a:xfrm>
            <a:off x="6751427" y="204356"/>
            <a:ext cx="1954956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line Sans"/>
              <a:buNone/>
              <a:defRPr sz="4000" b="1" i="0" u="none" strike="noStrike" cap="none">
                <a:solidFill>
                  <a:schemeClr val="lt2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line Sans"/>
              <a:buNone/>
              <a:defRPr sz="6000" b="1" i="0" u="none" strike="noStrike" cap="none">
                <a:solidFill>
                  <a:schemeClr val="lt1"/>
                </a:solidFill>
                <a:latin typeface="Spline Sans"/>
                <a:ea typeface="Spline Sans"/>
                <a:cs typeface="Spline Sans"/>
                <a:sym typeface="Spline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line Sans"/>
              <a:buNone/>
              <a:defRPr sz="6000" b="1" i="0" u="none" strike="noStrike" cap="none">
                <a:solidFill>
                  <a:schemeClr val="lt1"/>
                </a:solidFill>
                <a:latin typeface="Spline Sans"/>
                <a:ea typeface="Spline Sans"/>
                <a:cs typeface="Spline Sans"/>
                <a:sym typeface="Spline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line Sans"/>
              <a:buNone/>
              <a:defRPr sz="6000" b="1" i="0" u="none" strike="noStrike" cap="none">
                <a:solidFill>
                  <a:schemeClr val="lt1"/>
                </a:solidFill>
                <a:latin typeface="Spline Sans"/>
                <a:ea typeface="Spline Sans"/>
                <a:cs typeface="Spline Sans"/>
                <a:sym typeface="Spline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line Sans"/>
              <a:buNone/>
              <a:defRPr sz="6000" b="1" i="0" u="none" strike="noStrike" cap="none">
                <a:solidFill>
                  <a:schemeClr val="lt1"/>
                </a:solidFill>
                <a:latin typeface="Spline Sans"/>
                <a:ea typeface="Spline Sans"/>
                <a:cs typeface="Spline Sans"/>
                <a:sym typeface="Spline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line Sans"/>
              <a:buNone/>
              <a:defRPr sz="6000" b="1" i="0" u="none" strike="noStrike" cap="none">
                <a:solidFill>
                  <a:schemeClr val="lt1"/>
                </a:solidFill>
                <a:latin typeface="Spline Sans"/>
                <a:ea typeface="Spline Sans"/>
                <a:cs typeface="Spline Sans"/>
                <a:sym typeface="Spline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line Sans"/>
              <a:buNone/>
              <a:defRPr sz="6000" b="1" i="0" u="none" strike="noStrike" cap="none">
                <a:solidFill>
                  <a:schemeClr val="lt1"/>
                </a:solidFill>
                <a:latin typeface="Spline Sans"/>
                <a:ea typeface="Spline Sans"/>
                <a:cs typeface="Spline Sans"/>
                <a:sym typeface="Spline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line Sans"/>
              <a:buNone/>
              <a:defRPr sz="6000" b="1" i="0" u="none" strike="noStrike" cap="none">
                <a:solidFill>
                  <a:schemeClr val="lt1"/>
                </a:solidFill>
                <a:latin typeface="Spline Sans"/>
                <a:ea typeface="Spline Sans"/>
                <a:cs typeface="Spline Sans"/>
                <a:sym typeface="Spline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line Sans"/>
              <a:buNone/>
              <a:defRPr sz="6000" b="1" i="0" u="none" strike="noStrike" cap="none">
                <a:solidFill>
                  <a:schemeClr val="lt1"/>
                </a:solidFill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r>
              <a:rPr lang="pt-BR">
                <a:solidFill>
                  <a:schemeClr val="tx1"/>
                </a:solidFill>
              </a:rPr>
              <a:t>SIDRA</a:t>
            </a:r>
          </a:p>
        </p:txBody>
      </p:sp>
      <p:sp>
        <p:nvSpPr>
          <p:cNvPr id="4" name="Google Shape;665;p35">
            <a:extLst>
              <a:ext uri="{FF2B5EF4-FFF2-40B4-BE49-F238E27FC236}">
                <a16:creationId xmlns:a16="http://schemas.microsoft.com/office/drawing/2014/main" id="{ACBEB22A-A3B7-8F36-0782-1D1A34671020}"/>
              </a:ext>
            </a:extLst>
          </p:cNvPr>
          <p:cNvSpPr txBox="1">
            <a:spLocks/>
          </p:cNvSpPr>
          <p:nvPr/>
        </p:nvSpPr>
        <p:spPr>
          <a:xfrm>
            <a:off x="130923" y="941139"/>
            <a:ext cx="2781468" cy="3870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pt-BR" sz="1800" b="1"/>
              <a:t>Variação Mensal(%)</a:t>
            </a:r>
          </a:p>
          <a:p>
            <a:pPr marL="0" indent="0"/>
            <a:endParaRPr lang="pt-BR" sz="1400"/>
          </a:p>
          <a:p>
            <a:pPr marL="0" indent="0"/>
            <a:r>
              <a:rPr lang="pt-BR" sz="1800" b="1"/>
              <a:t>Variação Anual(%)</a:t>
            </a:r>
          </a:p>
          <a:p>
            <a:pPr marL="0" indent="0"/>
            <a:endParaRPr lang="pt-BR" sz="1400"/>
          </a:p>
          <a:p>
            <a:pPr marL="0" indent="0"/>
            <a:r>
              <a:rPr lang="pt-BR" sz="1800" b="1"/>
              <a:t>Preço médio(R$/m²)</a:t>
            </a:r>
          </a:p>
          <a:p>
            <a:pPr marL="0" indent="0"/>
            <a:endParaRPr lang="pt-BR" sz="1400"/>
          </a:p>
          <a:p>
            <a:pPr marL="0" indent="0"/>
            <a:r>
              <a:rPr lang="pt-BR" sz="1800" b="1"/>
              <a:t>Taxa de Retorno ao mês(%)</a:t>
            </a:r>
          </a:p>
          <a:p>
            <a:pPr marL="0" indent="0"/>
            <a:endParaRPr lang="pt-BR" sz="1800" b="1"/>
          </a:p>
          <a:p>
            <a:pPr marL="0" indent="0"/>
            <a:r>
              <a:rPr lang="pt-BR" sz="1800" b="1"/>
              <a:t>Taxa de Retorno ao </a:t>
            </a:r>
          </a:p>
          <a:p>
            <a:pPr marL="0" indent="0"/>
            <a:r>
              <a:rPr lang="pt-BR" sz="1800" b="1"/>
              <a:t>ano(%)</a:t>
            </a:r>
            <a:endParaRPr lang="pt-BR"/>
          </a:p>
          <a:p>
            <a:pPr marL="0" indent="0"/>
            <a:endParaRPr lang="pt-BR" sz="1400"/>
          </a:p>
        </p:txBody>
      </p:sp>
      <p:sp>
        <p:nvSpPr>
          <p:cNvPr id="5" name="Google Shape;665;p35">
            <a:extLst>
              <a:ext uri="{FF2B5EF4-FFF2-40B4-BE49-F238E27FC236}">
                <a16:creationId xmlns:a16="http://schemas.microsoft.com/office/drawing/2014/main" id="{A98473B3-022E-13E2-1E44-34267EAFDA9E}"/>
              </a:ext>
            </a:extLst>
          </p:cNvPr>
          <p:cNvSpPr txBox="1">
            <a:spLocks/>
          </p:cNvSpPr>
          <p:nvPr/>
        </p:nvSpPr>
        <p:spPr>
          <a:xfrm>
            <a:off x="6175015" y="963405"/>
            <a:ext cx="2749119" cy="3719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/>
              <a:buNone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pt-BR" sz="1800" b="1">
                <a:solidFill>
                  <a:schemeClr val="tx1"/>
                </a:solidFill>
                <a:ea typeface="Open Sans"/>
                <a:cs typeface="Open Sans"/>
              </a:rPr>
              <a:t>Condição de ocupação do domicílio</a:t>
            </a:r>
          </a:p>
          <a:p>
            <a:pPr marL="0" indent="0"/>
            <a:endParaRPr lang="pt-BR" sz="1400">
              <a:solidFill>
                <a:schemeClr val="tx1"/>
              </a:solidFill>
              <a:ea typeface="Open Sans"/>
              <a:cs typeface="Open Sans"/>
            </a:endParaRPr>
          </a:p>
          <a:p>
            <a:pPr marL="0" indent="0"/>
            <a:endParaRPr lang="pt-BR" sz="1400">
              <a:solidFill>
                <a:schemeClr val="tx1"/>
              </a:solidFill>
              <a:ea typeface="Open Sans"/>
              <a:cs typeface="Open Sans"/>
            </a:endParaRPr>
          </a:p>
          <a:p>
            <a:pPr marL="0" indent="0"/>
            <a:r>
              <a:rPr lang="pt-BR" sz="1800" b="1">
                <a:solidFill>
                  <a:schemeClr val="tx1"/>
                </a:solidFill>
                <a:ea typeface="Open Sans"/>
                <a:cs typeface="Open Sans"/>
              </a:rPr>
              <a:t>Números de moradores maior e menor de idade</a:t>
            </a:r>
          </a:p>
          <a:p>
            <a:pPr marL="0" indent="0"/>
            <a:endParaRPr lang="pt-BR" sz="1800" b="1">
              <a:solidFill>
                <a:schemeClr val="tx1"/>
              </a:solidFill>
              <a:ea typeface="Open Sans"/>
              <a:cs typeface="Open Sans"/>
            </a:endParaRPr>
          </a:p>
          <a:p>
            <a:pPr marL="0" indent="0"/>
            <a:r>
              <a:rPr lang="pt-BR" sz="1800" b="1">
                <a:solidFill>
                  <a:schemeClr val="tx1"/>
                </a:solidFill>
                <a:ea typeface="Open Sans"/>
                <a:cs typeface="Open Sans"/>
              </a:rPr>
              <a:t>Unidade Territorial</a:t>
            </a:r>
            <a:endParaRPr lang="pt-BR">
              <a:solidFill>
                <a:schemeClr val="tx1"/>
              </a:solidFill>
            </a:endParaRPr>
          </a:p>
          <a:p>
            <a:pPr marL="0" indent="0"/>
            <a:endParaRPr lang="pt-BR" sz="1800" b="1">
              <a:solidFill>
                <a:schemeClr val="tx1"/>
              </a:solidFill>
              <a:ea typeface="Open Sans"/>
              <a:cs typeface="Open Sans"/>
            </a:endParaRPr>
          </a:p>
        </p:txBody>
      </p:sp>
      <p:sp>
        <p:nvSpPr>
          <p:cNvPr id="3" name="Google Shape;913;p42">
            <a:extLst>
              <a:ext uri="{FF2B5EF4-FFF2-40B4-BE49-F238E27FC236}">
                <a16:creationId xmlns:a16="http://schemas.microsoft.com/office/drawing/2014/main" id="{1B1BF1C6-AC2B-7FC4-1F7A-4E3F83375152}"/>
              </a:ext>
            </a:extLst>
          </p:cNvPr>
          <p:cNvSpPr/>
          <p:nvPr/>
        </p:nvSpPr>
        <p:spPr>
          <a:xfrm>
            <a:off x="273016" y="1136039"/>
            <a:ext cx="109080" cy="101658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" name="Google Shape;913;p42">
            <a:extLst>
              <a:ext uri="{FF2B5EF4-FFF2-40B4-BE49-F238E27FC236}">
                <a16:creationId xmlns:a16="http://schemas.microsoft.com/office/drawing/2014/main" id="{F3911A2D-52F6-E87E-6CA0-85769167AC1E}"/>
              </a:ext>
            </a:extLst>
          </p:cNvPr>
          <p:cNvSpPr/>
          <p:nvPr/>
        </p:nvSpPr>
        <p:spPr>
          <a:xfrm>
            <a:off x="273015" y="1603629"/>
            <a:ext cx="109080" cy="101658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" name="Google Shape;913;p42">
            <a:extLst>
              <a:ext uri="{FF2B5EF4-FFF2-40B4-BE49-F238E27FC236}">
                <a16:creationId xmlns:a16="http://schemas.microsoft.com/office/drawing/2014/main" id="{A1265A6F-65DA-8F05-C030-9D6DA0AB674A}"/>
              </a:ext>
            </a:extLst>
          </p:cNvPr>
          <p:cNvSpPr/>
          <p:nvPr/>
        </p:nvSpPr>
        <p:spPr>
          <a:xfrm>
            <a:off x="273015" y="2160285"/>
            <a:ext cx="109080" cy="101658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" name="Google Shape;913;p42">
            <a:extLst>
              <a:ext uri="{FF2B5EF4-FFF2-40B4-BE49-F238E27FC236}">
                <a16:creationId xmlns:a16="http://schemas.microsoft.com/office/drawing/2014/main" id="{3963EDC3-C11A-F1C8-F038-01FC1F8179FC}"/>
              </a:ext>
            </a:extLst>
          </p:cNvPr>
          <p:cNvSpPr/>
          <p:nvPr/>
        </p:nvSpPr>
        <p:spPr>
          <a:xfrm>
            <a:off x="273014" y="2613031"/>
            <a:ext cx="109080" cy="101658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" name="Google Shape;913;p42">
            <a:extLst>
              <a:ext uri="{FF2B5EF4-FFF2-40B4-BE49-F238E27FC236}">
                <a16:creationId xmlns:a16="http://schemas.microsoft.com/office/drawing/2014/main" id="{7D47A63D-27EF-022E-E9AB-63621446847F}"/>
              </a:ext>
            </a:extLst>
          </p:cNvPr>
          <p:cNvSpPr/>
          <p:nvPr/>
        </p:nvSpPr>
        <p:spPr>
          <a:xfrm>
            <a:off x="3657482" y="1180571"/>
            <a:ext cx="109080" cy="101658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" name="Google Shape;913;p42">
            <a:extLst>
              <a:ext uri="{FF2B5EF4-FFF2-40B4-BE49-F238E27FC236}">
                <a16:creationId xmlns:a16="http://schemas.microsoft.com/office/drawing/2014/main" id="{289C876D-36AF-5BB8-D522-D7BD23765355}"/>
              </a:ext>
            </a:extLst>
          </p:cNvPr>
          <p:cNvSpPr/>
          <p:nvPr/>
        </p:nvSpPr>
        <p:spPr>
          <a:xfrm>
            <a:off x="3145358" y="2108331"/>
            <a:ext cx="109080" cy="101658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" name="Google Shape;913;p42">
            <a:extLst>
              <a:ext uri="{FF2B5EF4-FFF2-40B4-BE49-F238E27FC236}">
                <a16:creationId xmlns:a16="http://schemas.microsoft.com/office/drawing/2014/main" id="{13434F2A-3406-2747-BC26-BD67AA1428D6}"/>
              </a:ext>
            </a:extLst>
          </p:cNvPr>
          <p:cNvSpPr/>
          <p:nvPr/>
        </p:nvSpPr>
        <p:spPr>
          <a:xfrm>
            <a:off x="6121612" y="1136038"/>
            <a:ext cx="109080" cy="101658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" name="Google Shape;913;p42">
            <a:extLst>
              <a:ext uri="{FF2B5EF4-FFF2-40B4-BE49-F238E27FC236}">
                <a16:creationId xmlns:a16="http://schemas.microsoft.com/office/drawing/2014/main" id="{CE9D85DF-3C17-4D44-71F6-DCB36B991F74}"/>
              </a:ext>
            </a:extLst>
          </p:cNvPr>
          <p:cNvSpPr/>
          <p:nvPr/>
        </p:nvSpPr>
        <p:spPr>
          <a:xfrm>
            <a:off x="6173566" y="2108330"/>
            <a:ext cx="109080" cy="101658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4" name="Google Shape;913;p42">
            <a:extLst>
              <a:ext uri="{FF2B5EF4-FFF2-40B4-BE49-F238E27FC236}">
                <a16:creationId xmlns:a16="http://schemas.microsoft.com/office/drawing/2014/main" id="{D96A2A33-0230-4FDB-F466-B35FCE94AC44}"/>
              </a:ext>
            </a:extLst>
          </p:cNvPr>
          <p:cNvSpPr/>
          <p:nvPr/>
        </p:nvSpPr>
        <p:spPr>
          <a:xfrm>
            <a:off x="6173566" y="2961868"/>
            <a:ext cx="109080" cy="101658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5" name="Google Shape;913;p42">
            <a:extLst>
              <a:ext uri="{FF2B5EF4-FFF2-40B4-BE49-F238E27FC236}">
                <a16:creationId xmlns:a16="http://schemas.microsoft.com/office/drawing/2014/main" id="{5880EBA0-E772-8332-4B8E-E119222212C3}"/>
              </a:ext>
            </a:extLst>
          </p:cNvPr>
          <p:cNvSpPr/>
          <p:nvPr/>
        </p:nvSpPr>
        <p:spPr>
          <a:xfrm>
            <a:off x="273013" y="3399771"/>
            <a:ext cx="109080" cy="101658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3482813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6">
            <a:extLst>
              <a:ext uri="{FF2B5EF4-FFF2-40B4-BE49-F238E27FC236}">
                <a16:creationId xmlns:a16="http://schemas.microsoft.com/office/drawing/2014/main" id="{9D13EEC9-C64F-91A1-1E8E-A616311016AB}"/>
              </a:ext>
            </a:extLst>
          </p:cNvPr>
          <p:cNvSpPr txBox="1">
            <a:spLocks/>
          </p:cNvSpPr>
          <p:nvPr/>
        </p:nvSpPr>
        <p:spPr>
          <a:xfrm>
            <a:off x="534265" y="634449"/>
            <a:ext cx="2384817" cy="497758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000" b="1">
                <a:solidFill>
                  <a:schemeClr val="tx1"/>
                </a:solidFill>
                <a:latin typeface="Spline Sans"/>
              </a:rPr>
              <a:t>Arquitetura</a:t>
            </a:r>
          </a:p>
        </p:txBody>
      </p:sp>
      <p:pic>
        <p:nvPicPr>
          <p:cNvPr id="14" name="Imagem 13" descr="Uma imagem contendo Logotipo&#10;&#10;O conteúdo gerado por IA pode estar incorreto.">
            <a:extLst>
              <a:ext uri="{FF2B5EF4-FFF2-40B4-BE49-F238E27FC236}">
                <a16:creationId xmlns:a16="http://schemas.microsoft.com/office/drawing/2014/main" id="{CC7E6B91-4BD6-DE23-7672-6D98A4794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9959" y="588714"/>
            <a:ext cx="730373" cy="72872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5" name="Imagem 14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AA9A21D4-BA78-922C-E1AB-6A14C5514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5178" y="588714"/>
            <a:ext cx="730373" cy="72183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6" name="Imagem 15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F92DBFCD-8599-0886-65CB-6EFF4CDE8E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4168" y="588714"/>
            <a:ext cx="730373" cy="72183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7" name="Imagem 16" descr="Diagrama&#10;&#10;O conteúdo gerado por IA pode estar incorreto.">
            <a:extLst>
              <a:ext uri="{FF2B5EF4-FFF2-40B4-BE49-F238E27FC236}">
                <a16:creationId xmlns:a16="http://schemas.microsoft.com/office/drawing/2014/main" id="{840A58C8-7009-3288-D1CF-4B9087273D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1687" y="1749262"/>
            <a:ext cx="6940627" cy="29119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>
          <a:extLst>
            <a:ext uri="{FF2B5EF4-FFF2-40B4-BE49-F238E27FC236}">
              <a16:creationId xmlns:a16="http://schemas.microsoft.com/office/drawing/2014/main" id="{1B1A8DF0-AA92-56C3-EDF7-16075EA83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86;p37">
            <a:extLst>
              <a:ext uri="{FF2B5EF4-FFF2-40B4-BE49-F238E27FC236}">
                <a16:creationId xmlns:a16="http://schemas.microsoft.com/office/drawing/2014/main" id="{B4B991FB-4D31-01F4-2AB0-4D492963CD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err="1"/>
              <a:t>Wireframe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1FE4560-C704-4AE9-5664-C0B580EC5C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36" t="8283" r="1308" b="8554"/>
          <a:stretch/>
        </p:blipFill>
        <p:spPr>
          <a:xfrm>
            <a:off x="685799" y="1092086"/>
            <a:ext cx="7772390" cy="349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098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>
          <a:extLst>
            <a:ext uri="{FF2B5EF4-FFF2-40B4-BE49-F238E27FC236}">
              <a16:creationId xmlns:a16="http://schemas.microsoft.com/office/drawing/2014/main" id="{678B70EE-2A79-FBAA-E68D-52312DEDB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6">
            <a:extLst>
              <a:ext uri="{FF2B5EF4-FFF2-40B4-BE49-F238E27FC236}">
                <a16:creationId xmlns:a16="http://schemas.microsoft.com/office/drawing/2014/main" id="{3C62CDE5-1015-A16D-E739-9EAFEB2E0FFF}"/>
              </a:ext>
            </a:extLst>
          </p:cNvPr>
          <p:cNvSpPr txBox="1">
            <a:spLocks/>
          </p:cNvSpPr>
          <p:nvPr/>
        </p:nvSpPr>
        <p:spPr>
          <a:xfrm>
            <a:off x="608764" y="513005"/>
            <a:ext cx="3194442" cy="497758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000" b="1">
                <a:solidFill>
                  <a:schemeClr val="tx1"/>
                </a:solidFill>
                <a:latin typeface="Spline Sans"/>
              </a:rPr>
              <a:t>Log de interação</a:t>
            </a:r>
          </a:p>
        </p:txBody>
      </p:sp>
      <p:pic>
        <p:nvPicPr>
          <p:cNvPr id="4" name="Imagem 3" descr="Texto&#10;&#10;O conteúdo gerado por IA pode estar incorreto.">
            <a:extLst>
              <a:ext uri="{FF2B5EF4-FFF2-40B4-BE49-F238E27FC236}">
                <a16:creationId xmlns:a16="http://schemas.microsoft.com/office/drawing/2014/main" id="{35F02EE9-A6F4-C6B4-54D5-3098E9A2D7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59" t="18242" r="3359" b="12747"/>
          <a:stretch/>
        </p:blipFill>
        <p:spPr>
          <a:xfrm>
            <a:off x="307181" y="1289049"/>
            <a:ext cx="8529652" cy="305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4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>
          <a:extLst>
            <a:ext uri="{FF2B5EF4-FFF2-40B4-BE49-F238E27FC236}">
              <a16:creationId xmlns:a16="http://schemas.microsoft.com/office/drawing/2014/main" id="{0E02064E-D5DA-C443-4469-F0B32D328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6">
            <a:extLst>
              <a:ext uri="{FF2B5EF4-FFF2-40B4-BE49-F238E27FC236}">
                <a16:creationId xmlns:a16="http://schemas.microsoft.com/office/drawing/2014/main" id="{D10AA6BE-8C62-D68B-E21B-021728BB442A}"/>
              </a:ext>
            </a:extLst>
          </p:cNvPr>
          <p:cNvSpPr txBox="1">
            <a:spLocks/>
          </p:cNvSpPr>
          <p:nvPr/>
        </p:nvSpPr>
        <p:spPr>
          <a:xfrm>
            <a:off x="901658" y="634449"/>
            <a:ext cx="3194442" cy="497758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000" b="1">
                <a:solidFill>
                  <a:schemeClr val="tx1"/>
                </a:solidFill>
                <a:latin typeface="Spline Sans"/>
              </a:rPr>
              <a:t>Site institucional</a:t>
            </a:r>
            <a:endParaRPr lang="pt-BR">
              <a:solidFill>
                <a:schemeClr val="tx1"/>
              </a:solidFill>
            </a:endParaRPr>
          </a:p>
        </p:txBody>
      </p:sp>
      <p:pic>
        <p:nvPicPr>
          <p:cNvPr id="2" name="Imagem 1" descr="Placa de letreiro afixada em fachada de loja com cobertura de entrada de estabelecimento&#10;&#10;O conteúdo gerado por IA pode estar incorreto.">
            <a:extLst>
              <a:ext uri="{FF2B5EF4-FFF2-40B4-BE49-F238E27FC236}">
                <a16:creationId xmlns:a16="http://schemas.microsoft.com/office/drawing/2014/main" id="{352338DF-EC39-D400-0770-3B8A6A047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596" y="1509737"/>
            <a:ext cx="3905251" cy="2124028"/>
          </a:xfrm>
          <a:prstGeom prst="rect">
            <a:avLst/>
          </a:prstGeom>
        </p:spPr>
      </p:pic>
      <p:pic>
        <p:nvPicPr>
          <p:cNvPr id="5" name="Imagem 4" descr="Interface gráfica do usuário, Texto, Aplicativo&#10;&#10;O conteúdo gerado por IA pode estar incorreto.">
            <a:extLst>
              <a:ext uri="{FF2B5EF4-FFF2-40B4-BE49-F238E27FC236}">
                <a16:creationId xmlns:a16="http://schemas.microsoft.com/office/drawing/2014/main" id="{5D4997D1-7342-DD2F-195A-40D898BE19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0500" y="2047804"/>
            <a:ext cx="3817327" cy="2051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17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Índice de conteúdo</a:t>
            </a:r>
            <a:endParaRPr/>
          </a:p>
        </p:txBody>
      </p:sp>
      <p:sp>
        <p:nvSpPr>
          <p:cNvPr id="550" name="Google Shape;550;p28"/>
          <p:cNvSpPr txBox="1">
            <a:spLocks noGrp="1"/>
          </p:cNvSpPr>
          <p:nvPr>
            <p:ph type="title" idx="2"/>
          </p:nvPr>
        </p:nvSpPr>
        <p:spPr>
          <a:xfrm>
            <a:off x="1695875" y="15553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01</a:t>
            </a:r>
            <a:endParaRPr/>
          </a:p>
        </p:txBody>
      </p:sp>
      <p:sp>
        <p:nvSpPr>
          <p:cNvPr id="551" name="Google Shape;551;p28"/>
          <p:cNvSpPr txBox="1">
            <a:spLocks noGrp="1"/>
          </p:cNvSpPr>
          <p:nvPr>
            <p:ph type="title" idx="3"/>
          </p:nvPr>
        </p:nvSpPr>
        <p:spPr>
          <a:xfrm>
            <a:off x="4204650" y="3048992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04</a:t>
            </a:r>
            <a:endParaRPr/>
          </a:p>
        </p:txBody>
      </p:sp>
      <p:sp>
        <p:nvSpPr>
          <p:cNvPr id="552" name="Google Shape;552;p28"/>
          <p:cNvSpPr txBox="1">
            <a:spLocks noGrp="1"/>
          </p:cNvSpPr>
          <p:nvPr>
            <p:ph type="title" idx="4"/>
          </p:nvPr>
        </p:nvSpPr>
        <p:spPr>
          <a:xfrm>
            <a:off x="4204650" y="15553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02</a:t>
            </a:r>
            <a:endParaRPr/>
          </a:p>
        </p:txBody>
      </p:sp>
      <p:sp>
        <p:nvSpPr>
          <p:cNvPr id="554" name="Google Shape;554;p28"/>
          <p:cNvSpPr txBox="1">
            <a:spLocks noGrp="1"/>
          </p:cNvSpPr>
          <p:nvPr>
            <p:ph type="title" idx="6"/>
          </p:nvPr>
        </p:nvSpPr>
        <p:spPr>
          <a:xfrm>
            <a:off x="6713425" y="15553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03</a:t>
            </a:r>
            <a:endParaRPr/>
          </a:p>
        </p:txBody>
      </p:sp>
      <p:sp>
        <p:nvSpPr>
          <p:cNvPr id="556" name="Google Shape;556;p28"/>
          <p:cNvSpPr txBox="1">
            <a:spLocks noGrp="1"/>
          </p:cNvSpPr>
          <p:nvPr>
            <p:ph type="subTitle" idx="1"/>
          </p:nvPr>
        </p:nvSpPr>
        <p:spPr>
          <a:xfrm>
            <a:off x="910475" y="192670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e Tema</a:t>
            </a:r>
            <a:endParaRPr/>
          </a:p>
        </p:txBody>
      </p:sp>
      <p:sp>
        <p:nvSpPr>
          <p:cNvPr id="557" name="Google Shape;557;p28"/>
          <p:cNvSpPr txBox="1">
            <a:spLocks noGrp="1"/>
          </p:cNvSpPr>
          <p:nvPr>
            <p:ph type="subTitle" idx="8"/>
          </p:nvPr>
        </p:nvSpPr>
        <p:spPr>
          <a:xfrm>
            <a:off x="3215975" y="1926700"/>
            <a:ext cx="2575225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Contexto, Problema, Solução e Ideação</a:t>
            </a:r>
            <a:endParaRPr/>
          </a:p>
        </p:txBody>
      </p:sp>
      <p:sp>
        <p:nvSpPr>
          <p:cNvPr id="558" name="Google Shape;558;p28"/>
          <p:cNvSpPr txBox="1">
            <a:spLocks noGrp="1"/>
          </p:cNvSpPr>
          <p:nvPr>
            <p:ph type="subTitle" idx="9"/>
          </p:nvPr>
        </p:nvSpPr>
        <p:spPr>
          <a:xfrm>
            <a:off x="5928025" y="192670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/>
              <a:t>Planejamento e Dados</a:t>
            </a:r>
          </a:p>
        </p:txBody>
      </p:sp>
      <p:sp>
        <p:nvSpPr>
          <p:cNvPr id="559" name="Google Shape;559;p28"/>
          <p:cNvSpPr txBox="1">
            <a:spLocks noGrp="1"/>
          </p:cNvSpPr>
          <p:nvPr>
            <p:ph type="subTitle" idx="13"/>
          </p:nvPr>
        </p:nvSpPr>
        <p:spPr>
          <a:xfrm>
            <a:off x="3393471" y="3527024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>
          <a:extLst>
            <a:ext uri="{FF2B5EF4-FFF2-40B4-BE49-F238E27FC236}">
              <a16:creationId xmlns:a16="http://schemas.microsoft.com/office/drawing/2014/main" id="{C6586201-75F9-8AD2-C284-8BDAED2D5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6">
            <a:extLst>
              <a:ext uri="{FF2B5EF4-FFF2-40B4-BE49-F238E27FC236}">
                <a16:creationId xmlns:a16="http://schemas.microsoft.com/office/drawing/2014/main" id="{93F55049-E752-ECBB-4885-0CA8ACE41022}"/>
              </a:ext>
            </a:extLst>
          </p:cNvPr>
          <p:cNvSpPr txBox="1">
            <a:spLocks/>
          </p:cNvSpPr>
          <p:nvPr/>
        </p:nvSpPr>
        <p:spPr>
          <a:xfrm>
            <a:off x="901658" y="634449"/>
            <a:ext cx="6159518" cy="497758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000" b="1">
                <a:solidFill>
                  <a:schemeClr val="tx1"/>
                </a:solidFill>
                <a:latin typeface="Spline Sans"/>
              </a:rPr>
              <a:t>Ferramentas para o planejamento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4EEE5ED-1719-E2FF-04B7-58CE8FB57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45" y="1788738"/>
            <a:ext cx="1641662" cy="1680323"/>
          </a:xfrm>
          <a:prstGeom prst="rect">
            <a:avLst/>
          </a:prstGeom>
        </p:spPr>
      </p:pic>
      <p:pic>
        <p:nvPicPr>
          <p:cNvPr id="7" name="Imagem 6" descr="Ícone&#10;&#10;O conteúdo gerado por IA pode estar incorreto.">
            <a:extLst>
              <a:ext uri="{FF2B5EF4-FFF2-40B4-BE49-F238E27FC236}">
                <a16:creationId xmlns:a16="http://schemas.microsoft.com/office/drawing/2014/main" id="{D76D57D0-EF4B-CF11-5344-AD8A8A4F7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6831" y="1788179"/>
            <a:ext cx="1797984" cy="168144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04B1F54-B0EF-F9E9-ED4D-5E7A89CF52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3708" y="1969714"/>
            <a:ext cx="2251823" cy="132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05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>
          <a:extLst>
            <a:ext uri="{FF2B5EF4-FFF2-40B4-BE49-F238E27FC236}">
              <a16:creationId xmlns:a16="http://schemas.microsoft.com/office/drawing/2014/main" id="{022C68BE-6595-71BE-A624-CCC875F58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42">
            <a:extLst>
              <a:ext uri="{FF2B5EF4-FFF2-40B4-BE49-F238E27FC236}">
                <a16:creationId xmlns:a16="http://schemas.microsoft.com/office/drawing/2014/main" id="{944431A9-E1D7-ADBA-BEE9-DDE6D3B962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3213" y="440224"/>
            <a:ext cx="461001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3600"/>
              <a:t>Lições aprendidas:</a:t>
            </a:r>
          </a:p>
        </p:txBody>
      </p:sp>
      <p:sp>
        <p:nvSpPr>
          <p:cNvPr id="913" name="Google Shape;913;p42">
            <a:extLst>
              <a:ext uri="{FF2B5EF4-FFF2-40B4-BE49-F238E27FC236}">
                <a16:creationId xmlns:a16="http://schemas.microsoft.com/office/drawing/2014/main" id="{EC625E24-BE1F-984A-FC55-E75CEE87313C}"/>
              </a:ext>
            </a:extLst>
          </p:cNvPr>
          <p:cNvSpPr/>
          <p:nvPr/>
        </p:nvSpPr>
        <p:spPr>
          <a:xfrm>
            <a:off x="881627" y="2161999"/>
            <a:ext cx="183300" cy="183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14" name="Google Shape;914;p42">
            <a:extLst>
              <a:ext uri="{FF2B5EF4-FFF2-40B4-BE49-F238E27FC236}">
                <a16:creationId xmlns:a16="http://schemas.microsoft.com/office/drawing/2014/main" id="{70476E15-C27C-CBA1-D7B5-78BD32156FD3}"/>
              </a:ext>
            </a:extLst>
          </p:cNvPr>
          <p:cNvSpPr txBox="1"/>
          <p:nvPr/>
        </p:nvSpPr>
        <p:spPr>
          <a:xfrm>
            <a:off x="1141120" y="2066380"/>
            <a:ext cx="36786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2000" b="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Organização de tempo</a:t>
            </a:r>
            <a:endParaRPr sz="2000" b="1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916" name="Google Shape;916;p42">
            <a:extLst>
              <a:ext uri="{FF2B5EF4-FFF2-40B4-BE49-F238E27FC236}">
                <a16:creationId xmlns:a16="http://schemas.microsoft.com/office/drawing/2014/main" id="{17E2B29F-9BE3-418F-C102-12AA7A338096}"/>
              </a:ext>
            </a:extLst>
          </p:cNvPr>
          <p:cNvSpPr/>
          <p:nvPr/>
        </p:nvSpPr>
        <p:spPr>
          <a:xfrm>
            <a:off x="871773" y="2971442"/>
            <a:ext cx="183300" cy="18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17" name="Google Shape;917;p42">
            <a:extLst>
              <a:ext uri="{FF2B5EF4-FFF2-40B4-BE49-F238E27FC236}">
                <a16:creationId xmlns:a16="http://schemas.microsoft.com/office/drawing/2014/main" id="{A34083B7-1FD4-32EF-F19E-19B10A0CE5FF}"/>
              </a:ext>
            </a:extLst>
          </p:cNvPr>
          <p:cNvSpPr txBox="1"/>
          <p:nvPr/>
        </p:nvSpPr>
        <p:spPr>
          <a:xfrm>
            <a:off x="1138593" y="2885682"/>
            <a:ext cx="36786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2000" b="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Trabalho em equipe </a:t>
            </a:r>
            <a:endParaRPr sz="2000" b="1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919" name="Google Shape;919;p42">
            <a:extLst>
              <a:ext uri="{FF2B5EF4-FFF2-40B4-BE49-F238E27FC236}">
                <a16:creationId xmlns:a16="http://schemas.microsoft.com/office/drawing/2014/main" id="{0E4E8BC3-864D-B370-5412-352680D8B87E}"/>
              </a:ext>
            </a:extLst>
          </p:cNvPr>
          <p:cNvSpPr/>
          <p:nvPr/>
        </p:nvSpPr>
        <p:spPr>
          <a:xfrm>
            <a:off x="4449838" y="2176309"/>
            <a:ext cx="183300" cy="18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20" name="Google Shape;920;p42">
            <a:extLst>
              <a:ext uri="{FF2B5EF4-FFF2-40B4-BE49-F238E27FC236}">
                <a16:creationId xmlns:a16="http://schemas.microsoft.com/office/drawing/2014/main" id="{0EBB1DC3-F8F9-D5E4-57E2-AFADCA9AF7B7}"/>
              </a:ext>
            </a:extLst>
          </p:cNvPr>
          <p:cNvSpPr txBox="1"/>
          <p:nvPr/>
        </p:nvSpPr>
        <p:spPr>
          <a:xfrm>
            <a:off x="4709332" y="2095341"/>
            <a:ext cx="36786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chemeClr val="dk1"/>
                </a:solidFill>
                <a:latin typeface="Spline Sans"/>
                <a:ea typeface="Spline Sans"/>
                <a:cs typeface="Spline Sans"/>
              </a:rPr>
              <a:t>Conexão</a:t>
            </a:r>
          </a:p>
        </p:txBody>
      </p:sp>
      <p:sp>
        <p:nvSpPr>
          <p:cNvPr id="2" name="Google Shape;919;p42">
            <a:extLst>
              <a:ext uri="{FF2B5EF4-FFF2-40B4-BE49-F238E27FC236}">
                <a16:creationId xmlns:a16="http://schemas.microsoft.com/office/drawing/2014/main" id="{21FC4794-8821-72F9-4E74-E6B2656483FD}"/>
              </a:ext>
            </a:extLst>
          </p:cNvPr>
          <p:cNvSpPr/>
          <p:nvPr/>
        </p:nvSpPr>
        <p:spPr>
          <a:xfrm>
            <a:off x="4459693" y="2979238"/>
            <a:ext cx="183300" cy="18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" name="Google Shape;920;p42">
            <a:extLst>
              <a:ext uri="{FF2B5EF4-FFF2-40B4-BE49-F238E27FC236}">
                <a16:creationId xmlns:a16="http://schemas.microsoft.com/office/drawing/2014/main" id="{6F86337D-9A39-62E3-2F47-7E4190F632CE}"/>
              </a:ext>
            </a:extLst>
          </p:cNvPr>
          <p:cNvSpPr txBox="1"/>
          <p:nvPr/>
        </p:nvSpPr>
        <p:spPr>
          <a:xfrm>
            <a:off x="4711859" y="2898270"/>
            <a:ext cx="36786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>
                <a:solidFill>
                  <a:schemeClr val="dk1"/>
                </a:solidFill>
                <a:latin typeface="Spline Sans"/>
                <a:ea typeface="Spline Sans"/>
                <a:cs typeface="Spline Sans"/>
              </a:rPr>
              <a:t>Simbiose</a:t>
            </a:r>
          </a:p>
        </p:txBody>
      </p:sp>
    </p:spTree>
    <p:extLst>
      <p:ext uri="{BB962C8B-B14F-4D97-AF65-F5344CB8AC3E}">
        <p14:creationId xmlns:p14="http://schemas.microsoft.com/office/powerpoint/2010/main" val="13055481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>
          <a:extLst>
            <a:ext uri="{FF2B5EF4-FFF2-40B4-BE49-F238E27FC236}">
              <a16:creationId xmlns:a16="http://schemas.microsoft.com/office/drawing/2014/main" id="{4AE1251F-FB0C-B7FF-5367-A655284BC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949;p45">
            <a:extLst>
              <a:ext uri="{FF2B5EF4-FFF2-40B4-BE49-F238E27FC236}">
                <a16:creationId xmlns:a16="http://schemas.microsoft.com/office/drawing/2014/main" id="{06174864-F2CB-495E-F318-4384BBC9B5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96150" y="1513050"/>
            <a:ext cx="41517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 dirty="0"/>
              <a:t>Obrigado!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CCC6845-67C0-4071-0099-8E09DB54A637}"/>
              </a:ext>
            </a:extLst>
          </p:cNvPr>
          <p:cNvSpPr txBox="1"/>
          <p:nvPr/>
        </p:nvSpPr>
        <p:spPr>
          <a:xfrm>
            <a:off x="2876550" y="2727960"/>
            <a:ext cx="3390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>
                <a:solidFill>
                  <a:schemeClr val="tx1"/>
                </a:solidFill>
                <a:latin typeface="Spline Sans" panose="020B0604020202020204" charset="0"/>
              </a:rPr>
              <a:t>Alguma pergunta?</a:t>
            </a:r>
          </a:p>
        </p:txBody>
      </p:sp>
    </p:spTree>
    <p:extLst>
      <p:ext uri="{BB962C8B-B14F-4D97-AF65-F5344CB8AC3E}">
        <p14:creationId xmlns:p14="http://schemas.microsoft.com/office/powerpoint/2010/main" val="61502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0"/>
          <p:cNvSpPr txBox="1">
            <a:spLocks noGrp="1"/>
          </p:cNvSpPr>
          <p:nvPr>
            <p:ph type="title"/>
          </p:nvPr>
        </p:nvSpPr>
        <p:spPr>
          <a:xfrm>
            <a:off x="1095625" y="2876300"/>
            <a:ext cx="4383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574" name="Google Shape;574;p30"/>
          <p:cNvSpPr txBox="1">
            <a:spLocks noGrp="1"/>
          </p:cNvSpPr>
          <p:nvPr>
            <p:ph type="title" idx="2"/>
          </p:nvPr>
        </p:nvSpPr>
        <p:spPr>
          <a:xfrm>
            <a:off x="1095625" y="2110700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>
          <a:extLst>
            <a:ext uri="{FF2B5EF4-FFF2-40B4-BE49-F238E27FC236}">
              <a16:creationId xmlns:a16="http://schemas.microsoft.com/office/drawing/2014/main" id="{70043441-9A61-6CD9-C394-8261F706D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1">
            <a:extLst>
              <a:ext uri="{FF2B5EF4-FFF2-40B4-BE49-F238E27FC236}">
                <a16:creationId xmlns:a16="http://schemas.microsoft.com/office/drawing/2014/main" id="{81B4727E-40B8-D0AA-4EE9-491128D27371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312186" y="1900441"/>
            <a:ext cx="2574900" cy="43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Nossa ideia</a:t>
            </a:r>
            <a:endParaRPr b="1"/>
          </a:p>
        </p:txBody>
      </p:sp>
      <p:sp>
        <p:nvSpPr>
          <p:cNvPr id="580" name="Google Shape;580;p31">
            <a:extLst>
              <a:ext uri="{FF2B5EF4-FFF2-40B4-BE49-F238E27FC236}">
                <a16:creationId xmlns:a16="http://schemas.microsoft.com/office/drawing/2014/main" id="{D8D10446-CA57-2F8B-B20D-BF64DEF50F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0189" y="393341"/>
            <a:ext cx="8368084" cy="7106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/>
              <a:t>Sobre  a                          : </a:t>
            </a:r>
            <a:br>
              <a:rPr lang="pt-BR"/>
            </a:br>
            <a:endParaRPr lang="pt-BR">
              <a:ea typeface="Futura"/>
              <a:cs typeface="Futura"/>
            </a:endParaRPr>
          </a:p>
        </p:txBody>
      </p:sp>
      <p:sp>
        <p:nvSpPr>
          <p:cNvPr id="581" name="Google Shape;581;p31">
            <a:extLst>
              <a:ext uri="{FF2B5EF4-FFF2-40B4-BE49-F238E27FC236}">
                <a16:creationId xmlns:a16="http://schemas.microsoft.com/office/drawing/2014/main" id="{4F35A9C6-C0B7-1FB7-C660-4B3393A4FB6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312185" y="2258338"/>
            <a:ext cx="2574900" cy="18157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sz="1600" dirty="0"/>
              <a:t>APDATA surge como uma solução para transformar a análise de mercado. Nós integramos dados de diversas fontes de dados e as apresenta de forma clara e interativa em dashboards inteligentes.</a:t>
            </a:r>
          </a:p>
        </p:txBody>
      </p:sp>
      <p:sp>
        <p:nvSpPr>
          <p:cNvPr id="582" name="Google Shape;582;p31">
            <a:extLst>
              <a:ext uri="{FF2B5EF4-FFF2-40B4-BE49-F238E27FC236}">
                <a16:creationId xmlns:a16="http://schemas.microsoft.com/office/drawing/2014/main" id="{4AC90FA0-1CD9-75DD-D26A-702022BA284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038279" y="2263358"/>
            <a:ext cx="2574900" cy="19924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sz="1800"/>
              <a:t>Somos uma empresa de expertise no ramo de mercado </a:t>
            </a:r>
            <a:r>
              <a:rPr lang="pt-BR" sz="1800" err="1"/>
              <a:t>imobiliario</a:t>
            </a:r>
            <a:r>
              <a:rPr lang="pt-BR" sz="1800"/>
              <a:t>, atuamos com dados e o tratamento desses dados.</a:t>
            </a:r>
          </a:p>
        </p:txBody>
      </p:sp>
      <p:sp>
        <p:nvSpPr>
          <p:cNvPr id="583" name="Google Shape;583;p31">
            <a:extLst>
              <a:ext uri="{FF2B5EF4-FFF2-40B4-BE49-F238E27FC236}">
                <a16:creationId xmlns:a16="http://schemas.microsoft.com/office/drawing/2014/main" id="{0AE4F14D-4A2F-8DC6-B6DD-4257FE5E1CF7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038279" y="1905461"/>
            <a:ext cx="2574900" cy="43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Nossa empresa</a:t>
            </a:r>
            <a:endParaRPr b="1"/>
          </a:p>
        </p:txBody>
      </p:sp>
      <p:grpSp>
        <p:nvGrpSpPr>
          <p:cNvPr id="584" name="Google Shape;584;p31">
            <a:extLst>
              <a:ext uri="{FF2B5EF4-FFF2-40B4-BE49-F238E27FC236}">
                <a16:creationId xmlns:a16="http://schemas.microsoft.com/office/drawing/2014/main" id="{2068CC42-6BEE-E062-452A-E5198D8492A3}"/>
              </a:ext>
            </a:extLst>
          </p:cNvPr>
          <p:cNvGrpSpPr/>
          <p:nvPr/>
        </p:nvGrpSpPr>
        <p:grpSpPr>
          <a:xfrm>
            <a:off x="1147590" y="1430602"/>
            <a:ext cx="383493" cy="398638"/>
            <a:chOff x="2417063" y="4438650"/>
            <a:chExt cx="366522" cy="381000"/>
          </a:xfrm>
        </p:grpSpPr>
        <p:sp>
          <p:nvSpPr>
            <p:cNvPr id="585" name="Google Shape;585;p31">
              <a:extLst>
                <a:ext uri="{FF2B5EF4-FFF2-40B4-BE49-F238E27FC236}">
                  <a16:creationId xmlns:a16="http://schemas.microsoft.com/office/drawing/2014/main" id="{B2F5DB0F-F691-4FF8-74E6-C989BE70F3ED}"/>
                </a:ext>
              </a:extLst>
            </p:cNvPr>
            <p:cNvSpPr/>
            <p:nvPr/>
          </p:nvSpPr>
          <p:spPr>
            <a:xfrm>
              <a:off x="2529173" y="4696396"/>
              <a:ext cx="78486" cy="100869"/>
            </a:xfrm>
            <a:custGeom>
              <a:avLst/>
              <a:gdLst/>
              <a:ahLst/>
              <a:cxnLst/>
              <a:rect l="l" t="t" r="r" b="b"/>
              <a:pathLst>
                <a:path w="78486" h="100869" extrusionOk="0">
                  <a:moveTo>
                    <a:pt x="0" y="0"/>
                  </a:moveTo>
                  <a:lnTo>
                    <a:pt x="0" y="100870"/>
                  </a:lnTo>
                  <a:lnTo>
                    <a:pt x="784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31">
              <a:extLst>
                <a:ext uri="{FF2B5EF4-FFF2-40B4-BE49-F238E27FC236}">
                  <a16:creationId xmlns:a16="http://schemas.microsoft.com/office/drawing/2014/main" id="{3C24AB7A-4F24-C7CC-1672-038AF40C1E70}"/>
                </a:ext>
              </a:extLst>
            </p:cNvPr>
            <p:cNvSpPr/>
            <p:nvPr/>
          </p:nvSpPr>
          <p:spPr>
            <a:xfrm>
              <a:off x="2557557" y="4573142"/>
              <a:ext cx="226028" cy="224123"/>
            </a:xfrm>
            <a:custGeom>
              <a:avLst/>
              <a:gdLst/>
              <a:ahLst/>
              <a:cxnLst/>
              <a:rect l="l" t="t" r="r" b="b"/>
              <a:pathLst>
                <a:path w="226028" h="224123" extrusionOk="0">
                  <a:moveTo>
                    <a:pt x="226028" y="0"/>
                  </a:moveTo>
                  <a:lnTo>
                    <a:pt x="106108" y="0"/>
                  </a:lnTo>
                  <a:lnTo>
                    <a:pt x="106108" y="123254"/>
                  </a:lnTo>
                  <a:lnTo>
                    <a:pt x="78486" y="123254"/>
                  </a:lnTo>
                  <a:lnTo>
                    <a:pt x="0" y="224123"/>
                  </a:lnTo>
                  <a:lnTo>
                    <a:pt x="225933" y="224123"/>
                  </a:lnTo>
                  <a:lnTo>
                    <a:pt x="163639" y="112109"/>
                  </a:lnTo>
                  <a:lnTo>
                    <a:pt x="225933" y="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31">
              <a:extLst>
                <a:ext uri="{FF2B5EF4-FFF2-40B4-BE49-F238E27FC236}">
                  <a16:creationId xmlns:a16="http://schemas.microsoft.com/office/drawing/2014/main" id="{E6B53F8C-5DF6-D287-765F-CEB3F6026CFD}"/>
                </a:ext>
              </a:extLst>
            </p:cNvPr>
            <p:cNvSpPr/>
            <p:nvPr/>
          </p:nvSpPr>
          <p:spPr>
            <a:xfrm>
              <a:off x="2495550" y="4505896"/>
              <a:ext cx="145637" cy="168306"/>
            </a:xfrm>
            <a:custGeom>
              <a:avLst/>
              <a:gdLst/>
              <a:ahLst/>
              <a:cxnLst/>
              <a:rect l="l" t="t" r="r" b="b"/>
              <a:pathLst>
                <a:path w="145637" h="168306" extrusionOk="0">
                  <a:moveTo>
                    <a:pt x="145637" y="168307"/>
                  </a:moveTo>
                  <a:lnTo>
                    <a:pt x="145637" y="0"/>
                  </a:lnTo>
                  <a:lnTo>
                    <a:pt x="0" y="0"/>
                  </a:lnTo>
                  <a:lnTo>
                    <a:pt x="0" y="168307"/>
                  </a:lnTo>
                  <a:lnTo>
                    <a:pt x="145637" y="1683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31">
              <a:extLst>
                <a:ext uri="{FF2B5EF4-FFF2-40B4-BE49-F238E27FC236}">
                  <a16:creationId xmlns:a16="http://schemas.microsoft.com/office/drawing/2014/main" id="{600E6B48-0054-5DE7-3925-91E4792FD2A8}"/>
                </a:ext>
              </a:extLst>
            </p:cNvPr>
            <p:cNvSpPr/>
            <p:nvPr/>
          </p:nvSpPr>
          <p:spPr>
            <a:xfrm>
              <a:off x="2417063" y="4438650"/>
              <a:ext cx="67341" cy="381000"/>
            </a:xfrm>
            <a:custGeom>
              <a:avLst/>
              <a:gdLst/>
              <a:ahLst/>
              <a:cxnLst/>
              <a:rect l="l" t="t" r="r" b="b"/>
              <a:pathLst>
                <a:path w="67341" h="381000" extrusionOk="0">
                  <a:moveTo>
                    <a:pt x="33623" y="0"/>
                  </a:moveTo>
                  <a:cubicBezTo>
                    <a:pt x="15049" y="0"/>
                    <a:pt x="0" y="15050"/>
                    <a:pt x="0" y="33623"/>
                  </a:cubicBezTo>
                  <a:cubicBezTo>
                    <a:pt x="0" y="43148"/>
                    <a:pt x="4096" y="52292"/>
                    <a:pt x="11240" y="58674"/>
                  </a:cubicBezTo>
                  <a:lnTo>
                    <a:pt x="11240" y="381000"/>
                  </a:lnTo>
                  <a:lnTo>
                    <a:pt x="56102" y="381000"/>
                  </a:lnTo>
                  <a:lnTo>
                    <a:pt x="56102" y="58674"/>
                  </a:lnTo>
                  <a:cubicBezTo>
                    <a:pt x="63246" y="52292"/>
                    <a:pt x="67342" y="43148"/>
                    <a:pt x="67342" y="33623"/>
                  </a:cubicBezTo>
                  <a:cubicBezTo>
                    <a:pt x="67342" y="15050"/>
                    <a:pt x="52292" y="0"/>
                    <a:pt x="33719" y="0"/>
                  </a:cubicBezTo>
                  <a:lnTo>
                    <a:pt x="337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9" name="Google Shape;589;p31">
            <a:extLst>
              <a:ext uri="{FF2B5EF4-FFF2-40B4-BE49-F238E27FC236}">
                <a16:creationId xmlns:a16="http://schemas.microsoft.com/office/drawing/2014/main" id="{C1B1812E-2B01-106D-FFB1-C58C49BFF13D}"/>
              </a:ext>
            </a:extLst>
          </p:cNvPr>
          <p:cNvGrpSpPr/>
          <p:nvPr/>
        </p:nvGrpSpPr>
        <p:grpSpPr>
          <a:xfrm>
            <a:off x="5421474" y="1425589"/>
            <a:ext cx="398638" cy="398636"/>
            <a:chOff x="3186969" y="3238500"/>
            <a:chExt cx="381000" cy="380999"/>
          </a:xfrm>
        </p:grpSpPr>
        <p:sp>
          <p:nvSpPr>
            <p:cNvPr id="590" name="Google Shape;590;p31">
              <a:extLst>
                <a:ext uri="{FF2B5EF4-FFF2-40B4-BE49-F238E27FC236}">
                  <a16:creationId xmlns:a16="http://schemas.microsoft.com/office/drawing/2014/main" id="{BB326A57-54C8-FBAA-2899-0844F64DE740}"/>
                </a:ext>
              </a:extLst>
            </p:cNvPr>
            <p:cNvSpPr/>
            <p:nvPr/>
          </p:nvSpPr>
          <p:spPr>
            <a:xfrm>
              <a:off x="3186969" y="3238500"/>
              <a:ext cx="67246" cy="67246"/>
            </a:xfrm>
            <a:custGeom>
              <a:avLst/>
              <a:gdLst/>
              <a:ahLst/>
              <a:cxnLst/>
              <a:rect l="l" t="t" r="r" b="b"/>
              <a:pathLst>
                <a:path w="67246" h="67246" extrusionOk="0">
                  <a:moveTo>
                    <a:pt x="22384" y="22384"/>
                  </a:moveTo>
                  <a:lnTo>
                    <a:pt x="67247" y="22384"/>
                  </a:lnTo>
                  <a:lnTo>
                    <a:pt x="67247" y="0"/>
                  </a:lnTo>
                  <a:lnTo>
                    <a:pt x="0" y="0"/>
                  </a:lnTo>
                  <a:lnTo>
                    <a:pt x="0" y="67246"/>
                  </a:lnTo>
                  <a:lnTo>
                    <a:pt x="22384" y="67246"/>
                  </a:lnTo>
                  <a:lnTo>
                    <a:pt x="22384" y="223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31">
              <a:extLst>
                <a:ext uri="{FF2B5EF4-FFF2-40B4-BE49-F238E27FC236}">
                  <a16:creationId xmlns:a16="http://schemas.microsoft.com/office/drawing/2014/main" id="{5D468110-9992-BD71-9632-E3084846A9E8}"/>
                </a:ext>
              </a:extLst>
            </p:cNvPr>
            <p:cNvSpPr/>
            <p:nvPr/>
          </p:nvSpPr>
          <p:spPr>
            <a:xfrm>
              <a:off x="3500723" y="3238500"/>
              <a:ext cx="67246" cy="67246"/>
            </a:xfrm>
            <a:custGeom>
              <a:avLst/>
              <a:gdLst/>
              <a:ahLst/>
              <a:cxnLst/>
              <a:rect l="l" t="t" r="r" b="b"/>
              <a:pathLst>
                <a:path w="67246" h="67246" extrusionOk="0">
                  <a:moveTo>
                    <a:pt x="0" y="0"/>
                  </a:moveTo>
                  <a:lnTo>
                    <a:pt x="0" y="22384"/>
                  </a:lnTo>
                  <a:lnTo>
                    <a:pt x="44863" y="22384"/>
                  </a:lnTo>
                  <a:lnTo>
                    <a:pt x="44863" y="67246"/>
                  </a:lnTo>
                  <a:lnTo>
                    <a:pt x="67246" y="67246"/>
                  </a:lnTo>
                  <a:lnTo>
                    <a:pt x="6724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31">
              <a:extLst>
                <a:ext uri="{FF2B5EF4-FFF2-40B4-BE49-F238E27FC236}">
                  <a16:creationId xmlns:a16="http://schemas.microsoft.com/office/drawing/2014/main" id="{67143344-A5FF-6151-DDA2-F1D92B9C26DE}"/>
                </a:ext>
              </a:extLst>
            </p:cNvPr>
            <p:cNvSpPr/>
            <p:nvPr/>
          </p:nvSpPr>
          <p:spPr>
            <a:xfrm>
              <a:off x="3186969" y="3552253"/>
              <a:ext cx="67246" cy="67246"/>
            </a:xfrm>
            <a:custGeom>
              <a:avLst/>
              <a:gdLst/>
              <a:ahLst/>
              <a:cxnLst/>
              <a:rect l="l" t="t" r="r" b="b"/>
              <a:pathLst>
                <a:path w="67246" h="67246" extrusionOk="0">
                  <a:moveTo>
                    <a:pt x="22384" y="0"/>
                  </a:moveTo>
                  <a:lnTo>
                    <a:pt x="0" y="0"/>
                  </a:lnTo>
                  <a:lnTo>
                    <a:pt x="0" y="67246"/>
                  </a:lnTo>
                  <a:lnTo>
                    <a:pt x="67247" y="67246"/>
                  </a:lnTo>
                  <a:lnTo>
                    <a:pt x="67247" y="44863"/>
                  </a:lnTo>
                  <a:lnTo>
                    <a:pt x="22384" y="44863"/>
                  </a:lnTo>
                  <a:lnTo>
                    <a:pt x="223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31">
              <a:extLst>
                <a:ext uri="{FF2B5EF4-FFF2-40B4-BE49-F238E27FC236}">
                  <a16:creationId xmlns:a16="http://schemas.microsoft.com/office/drawing/2014/main" id="{33E4FE8E-6BAC-C32A-AECF-B0FE4727E092}"/>
                </a:ext>
              </a:extLst>
            </p:cNvPr>
            <p:cNvSpPr/>
            <p:nvPr/>
          </p:nvSpPr>
          <p:spPr>
            <a:xfrm>
              <a:off x="3500723" y="3552253"/>
              <a:ext cx="67246" cy="67246"/>
            </a:xfrm>
            <a:custGeom>
              <a:avLst/>
              <a:gdLst/>
              <a:ahLst/>
              <a:cxnLst/>
              <a:rect l="l" t="t" r="r" b="b"/>
              <a:pathLst>
                <a:path w="67246" h="67246" extrusionOk="0">
                  <a:moveTo>
                    <a:pt x="44863" y="44863"/>
                  </a:moveTo>
                  <a:lnTo>
                    <a:pt x="0" y="44863"/>
                  </a:lnTo>
                  <a:lnTo>
                    <a:pt x="0" y="67246"/>
                  </a:lnTo>
                  <a:lnTo>
                    <a:pt x="67246" y="67246"/>
                  </a:lnTo>
                  <a:lnTo>
                    <a:pt x="67246" y="0"/>
                  </a:lnTo>
                  <a:lnTo>
                    <a:pt x="44863" y="0"/>
                  </a:lnTo>
                  <a:lnTo>
                    <a:pt x="44863" y="448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31">
              <a:extLst>
                <a:ext uri="{FF2B5EF4-FFF2-40B4-BE49-F238E27FC236}">
                  <a16:creationId xmlns:a16="http://schemas.microsoft.com/office/drawing/2014/main" id="{E04DC201-5A68-6832-ED3C-440B025DCEBD}"/>
                </a:ext>
              </a:extLst>
            </p:cNvPr>
            <p:cNvSpPr/>
            <p:nvPr/>
          </p:nvSpPr>
          <p:spPr>
            <a:xfrm>
              <a:off x="3322510" y="3440144"/>
              <a:ext cx="43719" cy="43719"/>
            </a:xfrm>
            <a:custGeom>
              <a:avLst/>
              <a:gdLst/>
              <a:ahLst/>
              <a:cxnLst/>
              <a:rect l="l" t="t" r="r" b="b"/>
              <a:pathLst>
                <a:path w="43719" h="43719" extrusionOk="0">
                  <a:moveTo>
                    <a:pt x="43720" y="43720"/>
                  </a:moveTo>
                  <a:lnTo>
                    <a:pt x="43720" y="0"/>
                  </a:lnTo>
                  <a:lnTo>
                    <a:pt x="0" y="0"/>
                  </a:lnTo>
                  <a:cubicBezTo>
                    <a:pt x="4477" y="21908"/>
                    <a:pt x="21812" y="39243"/>
                    <a:pt x="43720" y="43720"/>
                  </a:cubicBezTo>
                  <a:lnTo>
                    <a:pt x="43720" y="437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31">
              <a:extLst>
                <a:ext uri="{FF2B5EF4-FFF2-40B4-BE49-F238E27FC236}">
                  <a16:creationId xmlns:a16="http://schemas.microsoft.com/office/drawing/2014/main" id="{47A48C96-14DA-5816-DB86-3084F74CC41E}"/>
                </a:ext>
              </a:extLst>
            </p:cNvPr>
            <p:cNvSpPr/>
            <p:nvPr/>
          </p:nvSpPr>
          <p:spPr>
            <a:xfrm>
              <a:off x="3322605" y="3374040"/>
              <a:ext cx="43719" cy="43719"/>
            </a:xfrm>
            <a:custGeom>
              <a:avLst/>
              <a:gdLst/>
              <a:ahLst/>
              <a:cxnLst/>
              <a:rect l="l" t="t" r="r" b="b"/>
              <a:pathLst>
                <a:path w="43719" h="43719" extrusionOk="0">
                  <a:moveTo>
                    <a:pt x="0" y="43720"/>
                  </a:moveTo>
                  <a:lnTo>
                    <a:pt x="43720" y="43720"/>
                  </a:lnTo>
                  <a:lnTo>
                    <a:pt x="43720" y="0"/>
                  </a:lnTo>
                  <a:cubicBezTo>
                    <a:pt x="21812" y="4477"/>
                    <a:pt x="4477" y="21812"/>
                    <a:pt x="0" y="43720"/>
                  </a:cubicBezTo>
                  <a:lnTo>
                    <a:pt x="0" y="437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31">
              <a:extLst>
                <a:ext uri="{FF2B5EF4-FFF2-40B4-BE49-F238E27FC236}">
                  <a16:creationId xmlns:a16="http://schemas.microsoft.com/office/drawing/2014/main" id="{2A12ACFD-F632-6D90-ABDB-99046A42D398}"/>
                </a:ext>
              </a:extLst>
            </p:cNvPr>
            <p:cNvSpPr/>
            <p:nvPr/>
          </p:nvSpPr>
          <p:spPr>
            <a:xfrm>
              <a:off x="3388709" y="3374136"/>
              <a:ext cx="43719" cy="43719"/>
            </a:xfrm>
            <a:custGeom>
              <a:avLst/>
              <a:gdLst/>
              <a:ahLst/>
              <a:cxnLst/>
              <a:rect l="l" t="t" r="r" b="b"/>
              <a:pathLst>
                <a:path w="43719" h="43719" extrusionOk="0">
                  <a:moveTo>
                    <a:pt x="0" y="0"/>
                  </a:moveTo>
                  <a:lnTo>
                    <a:pt x="0" y="43720"/>
                  </a:lnTo>
                  <a:lnTo>
                    <a:pt x="43720" y="43720"/>
                  </a:lnTo>
                  <a:cubicBezTo>
                    <a:pt x="39243" y="21812"/>
                    <a:pt x="21908" y="447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31">
              <a:extLst>
                <a:ext uri="{FF2B5EF4-FFF2-40B4-BE49-F238E27FC236}">
                  <a16:creationId xmlns:a16="http://schemas.microsoft.com/office/drawing/2014/main" id="{E30FCBAE-E39A-35FF-9732-33AAC5F5502C}"/>
                </a:ext>
              </a:extLst>
            </p:cNvPr>
            <p:cNvSpPr/>
            <p:nvPr/>
          </p:nvSpPr>
          <p:spPr>
            <a:xfrm>
              <a:off x="3196208" y="3294507"/>
              <a:ext cx="362521" cy="268985"/>
            </a:xfrm>
            <a:custGeom>
              <a:avLst/>
              <a:gdLst/>
              <a:ahLst/>
              <a:cxnLst/>
              <a:rect l="l" t="t" r="r" b="b"/>
              <a:pathLst>
                <a:path w="362521" h="268985" extrusionOk="0">
                  <a:moveTo>
                    <a:pt x="362522" y="134493"/>
                  </a:moveTo>
                  <a:cubicBezTo>
                    <a:pt x="346043" y="107632"/>
                    <a:pt x="327470" y="84582"/>
                    <a:pt x="308134" y="64960"/>
                  </a:cubicBezTo>
                  <a:cubicBezTo>
                    <a:pt x="274034" y="30480"/>
                    <a:pt x="229934" y="0"/>
                    <a:pt x="181261" y="0"/>
                  </a:cubicBezTo>
                  <a:cubicBezTo>
                    <a:pt x="132588" y="0"/>
                    <a:pt x="88392" y="30575"/>
                    <a:pt x="54388" y="64960"/>
                  </a:cubicBezTo>
                  <a:cubicBezTo>
                    <a:pt x="35243" y="84392"/>
                    <a:pt x="16574" y="107442"/>
                    <a:pt x="0" y="134493"/>
                  </a:cubicBezTo>
                  <a:cubicBezTo>
                    <a:pt x="16478" y="161354"/>
                    <a:pt x="35052" y="184404"/>
                    <a:pt x="54388" y="204025"/>
                  </a:cubicBezTo>
                  <a:cubicBezTo>
                    <a:pt x="88392" y="238506"/>
                    <a:pt x="132588" y="268986"/>
                    <a:pt x="181261" y="268986"/>
                  </a:cubicBezTo>
                  <a:cubicBezTo>
                    <a:pt x="229934" y="268986"/>
                    <a:pt x="274034" y="238506"/>
                    <a:pt x="308134" y="204025"/>
                  </a:cubicBezTo>
                  <a:cubicBezTo>
                    <a:pt x="327279" y="184594"/>
                    <a:pt x="345948" y="161544"/>
                    <a:pt x="362522" y="134493"/>
                  </a:cubicBezTo>
                  <a:lnTo>
                    <a:pt x="362522" y="134493"/>
                  </a:lnTo>
                  <a:close/>
                  <a:moveTo>
                    <a:pt x="181261" y="212979"/>
                  </a:moveTo>
                  <a:cubicBezTo>
                    <a:pt x="138017" y="212979"/>
                    <a:pt x="102775" y="177832"/>
                    <a:pt x="102775" y="134493"/>
                  </a:cubicBezTo>
                  <a:cubicBezTo>
                    <a:pt x="102775" y="91154"/>
                    <a:pt x="137922" y="56007"/>
                    <a:pt x="181261" y="56007"/>
                  </a:cubicBezTo>
                  <a:cubicBezTo>
                    <a:pt x="224600" y="56007"/>
                    <a:pt x="259747" y="91154"/>
                    <a:pt x="259747" y="134493"/>
                  </a:cubicBezTo>
                  <a:cubicBezTo>
                    <a:pt x="259747" y="177832"/>
                    <a:pt x="224600" y="212979"/>
                    <a:pt x="181261" y="212979"/>
                  </a:cubicBezTo>
                  <a:lnTo>
                    <a:pt x="181261" y="21297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31">
              <a:extLst>
                <a:ext uri="{FF2B5EF4-FFF2-40B4-BE49-F238E27FC236}">
                  <a16:creationId xmlns:a16="http://schemas.microsoft.com/office/drawing/2014/main" id="{729E6D25-31DC-598B-3B37-1E552B5138D6}"/>
                </a:ext>
              </a:extLst>
            </p:cNvPr>
            <p:cNvSpPr/>
            <p:nvPr/>
          </p:nvSpPr>
          <p:spPr>
            <a:xfrm>
              <a:off x="3388709" y="3440144"/>
              <a:ext cx="43719" cy="43719"/>
            </a:xfrm>
            <a:custGeom>
              <a:avLst/>
              <a:gdLst/>
              <a:ahLst/>
              <a:cxnLst/>
              <a:rect l="l" t="t" r="r" b="b"/>
              <a:pathLst>
                <a:path w="43719" h="43719" extrusionOk="0">
                  <a:moveTo>
                    <a:pt x="0" y="43720"/>
                  </a:moveTo>
                  <a:cubicBezTo>
                    <a:pt x="21908" y="39243"/>
                    <a:pt x="39243" y="21908"/>
                    <a:pt x="43720" y="0"/>
                  </a:cubicBezTo>
                  <a:lnTo>
                    <a:pt x="0" y="0"/>
                  </a:lnTo>
                  <a:lnTo>
                    <a:pt x="0" y="437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Imagem 2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8C0771BA-D867-8265-8708-609928465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6656" y="463669"/>
            <a:ext cx="1549161" cy="57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533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>
          <a:extLst>
            <a:ext uri="{FF2B5EF4-FFF2-40B4-BE49-F238E27FC236}">
              <a16:creationId xmlns:a16="http://schemas.microsoft.com/office/drawing/2014/main" id="{C38509B0-265B-C21C-C13E-8EEE41E04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36">
            <a:extLst>
              <a:ext uri="{FF2B5EF4-FFF2-40B4-BE49-F238E27FC236}">
                <a16:creationId xmlns:a16="http://schemas.microsoft.com/office/drawing/2014/main" id="{C93FE0A9-EE54-93E1-1A34-E5D7C75EF1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11480"/>
            <a:ext cx="8465820" cy="7580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tx1">
                    <a:lumMod val="85000"/>
                  </a:schemeClr>
                </a:solidFill>
              </a:rPr>
              <a:t>Nossa equipe é composta por...</a:t>
            </a:r>
            <a:endParaRPr sz="4000">
              <a:solidFill>
                <a:schemeClr val="tx1">
                  <a:lumMod val="85000"/>
                </a:schemeClr>
              </a:solidFill>
            </a:endParaRPr>
          </a:p>
        </p:txBody>
      </p:sp>
      <p:pic>
        <p:nvPicPr>
          <p:cNvPr id="3" name="Imagem 2" descr="Homem em pé em frente a loja&#10;&#10;O conteúdo gerado por IA pode estar incorreto.">
            <a:extLst>
              <a:ext uri="{FF2B5EF4-FFF2-40B4-BE49-F238E27FC236}">
                <a16:creationId xmlns:a16="http://schemas.microsoft.com/office/drawing/2014/main" id="{4E14E1E3-1B5E-C399-1FD3-4FBEBE80B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551" y="1357312"/>
            <a:ext cx="1042989" cy="1435895"/>
          </a:xfrm>
          <a:prstGeom prst="rect">
            <a:avLst/>
          </a:prstGeom>
        </p:spPr>
      </p:pic>
      <p:pic>
        <p:nvPicPr>
          <p:cNvPr id="4" name="Imagem 3" descr="Homem em pé em frente a parede azul&#10;&#10;O conteúdo gerado por IA pode estar incorreto.">
            <a:extLst>
              <a:ext uri="{FF2B5EF4-FFF2-40B4-BE49-F238E27FC236}">
                <a16:creationId xmlns:a16="http://schemas.microsoft.com/office/drawing/2014/main" id="{EE34C76A-9F0B-01FD-D4E7-613082AFD8B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19" t="202" r="10301" b="-304"/>
          <a:stretch/>
        </p:blipFill>
        <p:spPr>
          <a:xfrm>
            <a:off x="6685935" y="3285661"/>
            <a:ext cx="1043398" cy="143787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F866964-0145-0DBF-5A11-2308BB5D26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5694" y="3288506"/>
            <a:ext cx="1071565" cy="1435895"/>
          </a:xfrm>
          <a:prstGeom prst="rect">
            <a:avLst/>
          </a:prstGeom>
        </p:spPr>
      </p:pic>
      <p:pic>
        <p:nvPicPr>
          <p:cNvPr id="6" name="Imagem 5" descr="Homem em pé em frente a loja&#10;&#10;O conteúdo gerado por IA pode estar incorreto.">
            <a:extLst>
              <a:ext uri="{FF2B5EF4-FFF2-40B4-BE49-F238E27FC236}">
                <a16:creationId xmlns:a16="http://schemas.microsoft.com/office/drawing/2014/main" id="{576389FB-430C-99FF-462E-A1B4E56295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074" y="1364456"/>
            <a:ext cx="1071564" cy="1435896"/>
          </a:xfrm>
          <a:prstGeom prst="rect">
            <a:avLst/>
          </a:prstGeom>
        </p:spPr>
      </p:pic>
      <p:pic>
        <p:nvPicPr>
          <p:cNvPr id="7" name="Imagem 6" descr="Homem com camiseta preta&#10;&#10;O conteúdo gerado por IA pode estar incorreto.">
            <a:extLst>
              <a:ext uri="{FF2B5EF4-FFF2-40B4-BE49-F238E27FC236}">
                <a16:creationId xmlns:a16="http://schemas.microsoft.com/office/drawing/2014/main" id="{25CDD429-DFFD-6A1A-ED83-EDABEB7A97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7694" y="3283743"/>
            <a:ext cx="1071564" cy="1435895"/>
          </a:xfrm>
          <a:prstGeom prst="rect">
            <a:avLst/>
          </a:prstGeom>
          <a:effectLst/>
        </p:spPr>
      </p:pic>
      <p:pic>
        <p:nvPicPr>
          <p:cNvPr id="8" name="Imagem 7" descr="Homem em pé na frente de uma loja&#10;&#10;O conteúdo gerado por IA pode estar incorreto.">
            <a:extLst>
              <a:ext uri="{FF2B5EF4-FFF2-40B4-BE49-F238E27FC236}">
                <a16:creationId xmlns:a16="http://schemas.microsoft.com/office/drawing/2014/main" id="{F9CE9C29-4BF4-E1E4-9E18-A6FC5B5DEB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43313" y="1366837"/>
            <a:ext cx="1071564" cy="1435895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20B52E48-6CF1-E699-44F8-84C39E31DD74}"/>
              </a:ext>
            </a:extLst>
          </p:cNvPr>
          <p:cNvSpPr txBox="1"/>
          <p:nvPr/>
        </p:nvSpPr>
        <p:spPr>
          <a:xfrm>
            <a:off x="1886273" y="1528027"/>
            <a:ext cx="99431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/>
              <a:t>Vitor Trevsa</a:t>
            </a:r>
          </a:p>
        </p:txBody>
      </p:sp>
    </p:spTree>
    <p:extLst>
      <p:ext uri="{BB962C8B-B14F-4D97-AF65-F5344CB8AC3E}">
        <p14:creationId xmlns:p14="http://schemas.microsoft.com/office/powerpoint/2010/main" val="2467826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>
          <a:extLst>
            <a:ext uri="{FF2B5EF4-FFF2-40B4-BE49-F238E27FC236}">
              <a16:creationId xmlns:a16="http://schemas.microsoft.com/office/drawing/2014/main" id="{6FB25ECD-D181-E5AB-1CE5-0139430FD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0">
            <a:extLst>
              <a:ext uri="{FF2B5EF4-FFF2-40B4-BE49-F238E27FC236}">
                <a16:creationId xmlns:a16="http://schemas.microsoft.com/office/drawing/2014/main" id="{4F810D59-116D-C0B9-C3C4-01FB2EC07C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5624" y="2756325"/>
            <a:ext cx="5887882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Contexto, Problema, Solução e Ideação</a:t>
            </a:r>
            <a:endParaRPr/>
          </a:p>
        </p:txBody>
      </p:sp>
      <p:sp>
        <p:nvSpPr>
          <p:cNvPr id="574" name="Google Shape;574;p30">
            <a:extLst>
              <a:ext uri="{FF2B5EF4-FFF2-40B4-BE49-F238E27FC236}">
                <a16:creationId xmlns:a16="http://schemas.microsoft.com/office/drawing/2014/main" id="{0E3F973F-FEDF-863A-B35B-C25FC0E2CD7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95624" y="1914525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10995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>
          <a:extLst>
            <a:ext uri="{FF2B5EF4-FFF2-40B4-BE49-F238E27FC236}">
              <a16:creationId xmlns:a16="http://schemas.microsoft.com/office/drawing/2014/main" id="{79251B8F-023C-52F6-8281-87410CAE9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31">
            <a:extLst>
              <a:ext uri="{FF2B5EF4-FFF2-40B4-BE49-F238E27FC236}">
                <a16:creationId xmlns:a16="http://schemas.microsoft.com/office/drawing/2014/main" id="{6F17259C-F940-0A76-6B86-E78E2D9775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5494" y="433476"/>
            <a:ext cx="4540449" cy="8579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pt-BR" dirty="0"/>
              <a:t>Contexto</a:t>
            </a:r>
            <a:endParaRPr dirty="0"/>
          </a:p>
        </p:txBody>
      </p:sp>
      <p:sp>
        <p:nvSpPr>
          <p:cNvPr id="3" name="Google Shape;580;p31">
            <a:extLst>
              <a:ext uri="{FF2B5EF4-FFF2-40B4-BE49-F238E27FC236}">
                <a16:creationId xmlns:a16="http://schemas.microsoft.com/office/drawing/2014/main" id="{338AC4D1-57EF-89AE-EE0A-94C3299EB53A}"/>
              </a:ext>
            </a:extLst>
          </p:cNvPr>
          <p:cNvSpPr txBox="1">
            <a:spLocks/>
          </p:cNvSpPr>
          <p:nvPr/>
        </p:nvSpPr>
        <p:spPr>
          <a:xfrm>
            <a:off x="579729" y="1579912"/>
            <a:ext cx="3645458" cy="2553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pline Sans"/>
              <a:buNone/>
              <a:defRPr sz="6000" b="1" i="0" u="none" strike="noStrike" cap="non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line Sans"/>
              <a:buNone/>
              <a:defRPr sz="4800" b="1" i="0" u="none" strike="noStrike" cap="non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line Sans"/>
              <a:buNone/>
              <a:defRPr sz="4800" b="1" i="0" u="none" strike="noStrike" cap="non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line Sans"/>
              <a:buNone/>
              <a:defRPr sz="4800" b="1" i="0" u="none" strike="noStrike" cap="non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line Sans"/>
              <a:buNone/>
              <a:defRPr sz="4800" b="1" i="0" u="none" strike="noStrike" cap="non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line Sans"/>
              <a:buNone/>
              <a:defRPr sz="4800" b="1" i="0" u="none" strike="noStrike" cap="non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line Sans"/>
              <a:buNone/>
              <a:defRPr sz="4800" b="1" i="0" u="none" strike="noStrike" cap="non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line Sans"/>
              <a:buNone/>
              <a:defRPr sz="4800" b="1" i="0" u="none" strike="noStrike" cap="non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line Sans"/>
              <a:buNone/>
              <a:defRPr sz="4800" b="1" i="0" u="none" strike="noStrike" cap="non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>
            <a:pPr algn="l"/>
            <a:r>
              <a:rPr lang="pt-BR" sz="1600" b="0" dirty="0"/>
              <a:t>O mercado imobiliário de São Paulo tem crescido exponencialmente, mas a falta de informações detalhadas sobre as regiões ainda representa um grande desafio para investidores, construtoras e consultores. Decisões estratégicas frequentemente são baseadas em dados fragmentados, impactando a viabilidade dos empreendimentos e a confiança no setor.</a:t>
            </a:r>
            <a:endParaRPr lang="pt-BR" sz="1600" dirty="0"/>
          </a:p>
        </p:txBody>
      </p:sp>
      <p:pic>
        <p:nvPicPr>
          <p:cNvPr id="4" name="Imagem 3" descr="A importância do mercado imobiliário na economia - Constel Empreendimentos">
            <a:extLst>
              <a:ext uri="{FF2B5EF4-FFF2-40B4-BE49-F238E27FC236}">
                <a16:creationId xmlns:a16="http://schemas.microsoft.com/office/drawing/2014/main" id="{7169C847-463D-AF23-9270-AEE5CC57E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058" y="1581600"/>
            <a:ext cx="4236827" cy="2821376"/>
          </a:xfrm>
          <a:prstGeom prst="rect">
            <a:avLst/>
          </a:prstGeom>
        </p:spPr>
      </p:pic>
      <p:sp>
        <p:nvSpPr>
          <p:cNvPr id="6" name="Google Shape;913;p42">
            <a:extLst>
              <a:ext uri="{FF2B5EF4-FFF2-40B4-BE49-F238E27FC236}">
                <a16:creationId xmlns:a16="http://schemas.microsoft.com/office/drawing/2014/main" id="{235F2430-BCE8-261D-867A-D0571154B2ED}"/>
              </a:ext>
            </a:extLst>
          </p:cNvPr>
          <p:cNvSpPr/>
          <p:nvPr/>
        </p:nvSpPr>
        <p:spPr>
          <a:xfrm>
            <a:off x="396391" y="1722384"/>
            <a:ext cx="183300" cy="183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37768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>
          <a:extLst>
            <a:ext uri="{FF2B5EF4-FFF2-40B4-BE49-F238E27FC236}">
              <a16:creationId xmlns:a16="http://schemas.microsoft.com/office/drawing/2014/main" id="{6C0D9FBF-3112-FA3A-A80D-5A2CF70C7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31">
            <a:extLst>
              <a:ext uri="{FF2B5EF4-FFF2-40B4-BE49-F238E27FC236}">
                <a16:creationId xmlns:a16="http://schemas.microsoft.com/office/drawing/2014/main" id="{8AED50A4-7942-272A-8A9B-C9565FBE40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Problema</a:t>
            </a:r>
            <a:endParaRPr/>
          </a:p>
        </p:txBody>
      </p:sp>
      <p:pic>
        <p:nvPicPr>
          <p:cNvPr id="3" name="Imagem 2" descr="Uma imagem contendo Gráfico&#10;&#10;O conteúdo gerado por IA pode estar incorreto.">
            <a:extLst>
              <a:ext uri="{FF2B5EF4-FFF2-40B4-BE49-F238E27FC236}">
                <a16:creationId xmlns:a16="http://schemas.microsoft.com/office/drawing/2014/main" id="{A1AA1AE6-9AC0-8A10-4137-DAA043D39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413510"/>
            <a:ext cx="7704000" cy="25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19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>
          <a:extLst>
            <a:ext uri="{FF2B5EF4-FFF2-40B4-BE49-F238E27FC236}">
              <a16:creationId xmlns:a16="http://schemas.microsoft.com/office/drawing/2014/main" id="{ECA9560E-4AC0-460B-6A7F-C7D0590EF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31">
            <a:extLst>
              <a:ext uri="{FF2B5EF4-FFF2-40B4-BE49-F238E27FC236}">
                <a16:creationId xmlns:a16="http://schemas.microsoft.com/office/drawing/2014/main" id="{AEC462D9-8BF2-522C-ACE0-5F7FE166CE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Problema</a:t>
            </a:r>
            <a:endParaRPr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8DC4A8E-647B-70BE-01DE-A3EE2829EE7F}"/>
              </a:ext>
            </a:extLst>
          </p:cNvPr>
          <p:cNvSpPr txBox="1"/>
          <p:nvPr/>
        </p:nvSpPr>
        <p:spPr>
          <a:xfrm>
            <a:off x="1318260" y="1691640"/>
            <a:ext cx="701802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>
                <a:solidFill>
                  <a:schemeClr val="tx1">
                    <a:lumMod val="85000"/>
                  </a:schemeClr>
                </a:solidFill>
                <a:latin typeface="Spline Sans" panose="020B0604020202020204" charset="0"/>
              </a:rPr>
              <a:t>Lacuna no processo de planejamento.</a:t>
            </a:r>
          </a:p>
          <a:p>
            <a:endParaRPr lang="pt-BR" sz="1600">
              <a:solidFill>
                <a:schemeClr val="tx1">
                  <a:lumMod val="85000"/>
                </a:schemeClr>
              </a:solidFill>
              <a:latin typeface="Spline Sans" panose="020B0604020202020204" charset="0"/>
            </a:endParaRPr>
          </a:p>
          <a:p>
            <a:endParaRPr lang="pt-BR" sz="1600">
              <a:solidFill>
                <a:schemeClr val="tx1">
                  <a:lumMod val="85000"/>
                </a:schemeClr>
              </a:solidFill>
              <a:latin typeface="Spline Sans" panose="020B0604020202020204" charset="0"/>
            </a:endParaRPr>
          </a:p>
          <a:p>
            <a:r>
              <a:rPr lang="pt-BR" sz="1600">
                <a:solidFill>
                  <a:schemeClr val="tx1">
                    <a:lumMod val="85000"/>
                  </a:schemeClr>
                </a:solidFill>
                <a:latin typeface="Spline Sans" panose="020B0604020202020204" charset="0"/>
              </a:rPr>
              <a:t>Conversando com profissionais da área, notamos que existem ferramentas defasadas.</a:t>
            </a:r>
          </a:p>
          <a:p>
            <a:endParaRPr lang="pt-BR" sz="1600">
              <a:solidFill>
                <a:schemeClr val="tx1">
                  <a:lumMod val="85000"/>
                </a:schemeClr>
              </a:solidFill>
              <a:latin typeface="Spline Sans" panose="020B0604020202020204" charset="0"/>
            </a:endParaRPr>
          </a:p>
          <a:p>
            <a:endParaRPr lang="pt-BR" sz="1600">
              <a:solidFill>
                <a:schemeClr val="tx1">
                  <a:lumMod val="85000"/>
                </a:schemeClr>
              </a:solidFill>
              <a:latin typeface="Spline Sans" panose="020B0604020202020204" charset="0"/>
            </a:endParaRPr>
          </a:p>
          <a:p>
            <a:endParaRPr lang="pt-BR" sz="1600">
              <a:solidFill>
                <a:schemeClr val="tx1">
                  <a:lumMod val="85000"/>
                </a:schemeClr>
              </a:solidFill>
              <a:latin typeface="Spline Sans" panose="020B0604020202020204" charset="0"/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28D5CC88-7BA7-D2F8-473F-E3F2FD2A930A}"/>
              </a:ext>
            </a:extLst>
          </p:cNvPr>
          <p:cNvSpPr/>
          <p:nvPr/>
        </p:nvSpPr>
        <p:spPr>
          <a:xfrm>
            <a:off x="1078230" y="1798320"/>
            <a:ext cx="156210" cy="15621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5920E24A-C209-387A-A5E3-E54726671B41}"/>
              </a:ext>
            </a:extLst>
          </p:cNvPr>
          <p:cNvSpPr/>
          <p:nvPr/>
        </p:nvSpPr>
        <p:spPr>
          <a:xfrm>
            <a:off x="1078230" y="2493645"/>
            <a:ext cx="156210" cy="15621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955026"/>
      </p:ext>
    </p:extLst>
  </p:cSld>
  <p:clrMapOvr>
    <a:masterClrMapping/>
  </p:clrMapOvr>
</p:sld>
</file>

<file path=ppt/theme/theme1.xml><?xml version="1.0" encoding="utf-8"?>
<a:theme xmlns:a="http://schemas.openxmlformats.org/drawingml/2006/main" name="Dark Waves Pitch Deck by Slidesgo">
  <a:themeElements>
    <a:clrScheme name="Simple Light">
      <a:dk1>
        <a:srgbClr val="FFFFFF"/>
      </a:dk1>
      <a:lt1>
        <a:srgbClr val="000000"/>
      </a:lt1>
      <a:dk2>
        <a:srgbClr val="636363"/>
      </a:dk2>
      <a:lt2>
        <a:srgbClr val="A2A2A2"/>
      </a:lt2>
      <a:accent1>
        <a:srgbClr val="C3C3C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11765F9AC0004AAF0A4CAAFDFAF16A" ma:contentTypeVersion="6" ma:contentTypeDescription="Create a new document." ma:contentTypeScope="" ma:versionID="16f6a8709d721e9c9fdb3089f216a00c">
  <xsd:schema xmlns:xsd="http://www.w3.org/2001/XMLSchema" xmlns:xs="http://www.w3.org/2001/XMLSchema" xmlns:p="http://schemas.microsoft.com/office/2006/metadata/properties" xmlns:ns3="9fdc8751-6fef-42ec-b05c-835dd8c535b4" targetNamespace="http://schemas.microsoft.com/office/2006/metadata/properties" ma:root="true" ma:fieldsID="283a17bc32f27d0f50b343b8d2737b13" ns3:_="">
    <xsd:import namespace="9fdc8751-6fef-42ec-b05c-835dd8c535b4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dc8751-6fef-42ec-b05c-835dd8c535b4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fdc8751-6fef-42ec-b05c-835dd8c535b4" xsi:nil="true"/>
  </documentManagement>
</p:properties>
</file>

<file path=customXml/itemProps1.xml><?xml version="1.0" encoding="utf-8"?>
<ds:datastoreItem xmlns:ds="http://schemas.openxmlformats.org/officeDocument/2006/customXml" ds:itemID="{B509CA94-8B8A-4EC0-AAEF-DD831997E9D4}">
  <ds:schemaRefs>
    <ds:schemaRef ds:uri="9fdc8751-6fef-42ec-b05c-835dd8c535b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0AAD179-0F4D-41F6-BAB4-6D2D080A87C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F5E2E4-0F08-4E6E-A075-6CB58D191B78}">
  <ds:schemaRefs>
    <ds:schemaRef ds:uri="9fdc8751-6fef-42ec-b05c-835dd8c535b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Apresentação na tela (16:9)</PresentationFormat>
  <Slides>22</Slides>
  <Notes>22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3" baseType="lpstr">
      <vt:lpstr>Dark Waves Pitch Deck by Slidesgo</vt:lpstr>
      <vt:lpstr>ap.data</vt:lpstr>
      <vt:lpstr>Índice de conteúdo</vt:lpstr>
      <vt:lpstr>Introdução</vt:lpstr>
      <vt:lpstr>Sobre  a                          :  </vt:lpstr>
      <vt:lpstr>Nossa equipe é composta por...</vt:lpstr>
      <vt:lpstr>Contexto, Problema, Solução e Ideação</vt:lpstr>
      <vt:lpstr>Contexto</vt:lpstr>
      <vt:lpstr>Problema</vt:lpstr>
      <vt:lpstr>Problema</vt:lpstr>
      <vt:lpstr>Solução</vt:lpstr>
      <vt:lpstr>Solução</vt:lpstr>
      <vt:lpstr>Ideação</vt:lpstr>
      <vt:lpstr>Planejamento e Dados</vt:lpstr>
      <vt:lpstr>Apresentação do PowerPoint</vt:lpstr>
      <vt:lpstr>FIPEZAP</vt:lpstr>
      <vt:lpstr>Apresentação do PowerPoint</vt:lpstr>
      <vt:lpstr>Wireframe</vt:lpstr>
      <vt:lpstr>Apresentação do PowerPoint</vt:lpstr>
      <vt:lpstr>Apresentação do PowerPoint</vt:lpstr>
      <vt:lpstr>Apresentação do PowerPoint</vt:lpstr>
      <vt:lpstr>Lições aprendidas: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108</cp:revision>
  <dcterms:modified xsi:type="dcterms:W3CDTF">2025-03-17T23:03:34Z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0x010100FD11765F9AC0004AAF0A4CAAFDFAF16A</vt:lpwstr>
  </property>
</Properties>
</file>